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FF"/>
    <a:srgbClr val="FFB3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EDDD-489E-45C9-9D03-5DE1AE13FCCB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2A21-DED8-4475-AF27-454BC821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E873-CF7A-4AE2-A8A8-3144224FF6E7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E558-E29C-45C2-9E3B-20E871FA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C732-B347-4789-8038-80B94254F442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03FC-FEC5-4C96-95D1-796CC3B19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42BE-F1FC-47B7-85C5-12C1D2A733C2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2573-3B44-466E-B56D-164A02E36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F913-727E-4923-BAA3-552AA06DD46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96B1-6E6A-40AA-B7F6-EB002BD98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1E78-FE15-4238-AA3D-89314509BE10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86BFA-D8E8-4954-8D91-C9C25093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A010C-8AB3-4DA7-894B-E36F965E87D9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8AFC-25E6-43D6-80D9-EB18C4FF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1A9E-EE4B-4676-BA10-3F5D842AD71B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6DFD-F834-4898-A345-80E9D8B6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E944-9F63-47B1-8AD8-E8C42179D359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DE23-B8A8-4B89-AF3B-3324960A0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06BC-292C-4B50-BBAD-C11485831742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F87C-99BC-4891-BB29-119A07E84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9B88-3692-48A9-87B7-DA2B7F6C8386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9C47-E97E-45FA-9980-1696ED23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B7083-CE06-4D4D-BC3C-B30F64D51791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F93182-5551-43FB-80CF-A7443228A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okChampa" pitchFamily="34" charset="-34"/>
              </a:rPr>
              <a:t>Игра</a:t>
            </a:r>
            <a:br>
              <a:rPr lang="ru-RU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okChampa" pitchFamily="34" charset="-34"/>
              </a:rPr>
            </a:br>
            <a:r>
              <a:rPr lang="ru-RU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okChampa" pitchFamily="34" charset="-34"/>
              </a:rPr>
              <a:t>Назови восемь предметов, спрятанных на картинке</a:t>
            </a:r>
            <a:endParaRPr lang="ru-RU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okChampa" pitchFamily="34" charset="-34"/>
            </a:endParaRPr>
          </a:p>
        </p:txBody>
      </p:sp>
      <p:pic>
        <p:nvPicPr>
          <p:cNvPr id="13317" name="Picture 12" descr="http://img-fotki.yandex.ru/get/5210/ladyo2004.233/0_5dc64_ac74effc_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857232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286248" y="3929066"/>
            <a:ext cx="4357718" cy="1752600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Учитель-логопед МБУ «Лицей №6»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с/</a:t>
            </a:r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 детского сада «Дельта»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</a:rPr>
              <a:t>Кинчарова</a:t>
            </a:r>
            <a:r>
              <a:rPr lang="ru-RU" sz="2000" dirty="0" smtClean="0">
                <a:solidFill>
                  <a:schemeClr val="tx1"/>
                </a:solidFill>
              </a:rPr>
              <a:t> Л.Л.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Детский русский алфавит для девоче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929066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http://img-fotki.yandex.ru/get/5304/ladyo2004.233/0_5dc62_77292fba_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78632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edetkam.ru/images/phocagallery/alfavit/thumbs/phoca_thumb_l_2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9767" b="4651"/>
          <a:stretch>
            <a:fillRect/>
          </a:stretch>
        </p:blipFill>
        <p:spPr bwMode="auto">
          <a:xfrm>
            <a:off x="6786578" y="285728"/>
            <a:ext cx="1522861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28184" y="332656"/>
            <a:ext cx="2664296" cy="1008112"/>
          </a:xfrm>
          <a:prstGeom prst="ellipse">
            <a:avLst/>
          </a:prstGeom>
          <a:gradFill flip="none" rotWithShape="1"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ПОДСКАЗКА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1556792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ШАР</a:t>
            </a:r>
          </a:p>
        </p:txBody>
      </p:sp>
      <p:pic>
        <p:nvPicPr>
          <p:cNvPr id="7170" name="Picture 2" descr="http://img1.liveinternet.ru/images/attach/c/8/101/399/101399909_large_kot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 rot="3134721">
            <a:off x="1019086" y="3404151"/>
            <a:ext cx="1362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magic-coloring.com/gallery/alTEAdB0/p1olw/p1olw_15/mouse_coloring_pages__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63765">
            <a:off x="3376609" y="3630516"/>
            <a:ext cx="136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img3.3lian.com/2013/c3/39/d/2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67" t="2667" r="12001" b="8002"/>
          <a:stretch>
            <a:fillRect/>
          </a:stretch>
        </p:blipFill>
        <p:spPr bwMode="auto">
          <a:xfrm>
            <a:off x="1000100" y="2143116"/>
            <a:ext cx="25209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928662" y="1673225"/>
            <a:ext cx="4032250" cy="5184775"/>
            <a:chOff x="1619672" y="692696"/>
            <a:chExt cx="3240360" cy="5870150"/>
          </a:xfrm>
        </p:grpSpPr>
        <p:grpSp>
          <p:nvGrpSpPr>
            <p:cNvPr id="15397" name="Группа 15"/>
            <p:cNvGrpSpPr>
              <a:grpSpLocks/>
            </p:cNvGrpSpPr>
            <p:nvPr/>
          </p:nvGrpSpPr>
          <p:grpSpPr bwMode="auto">
            <a:xfrm>
              <a:off x="1619672" y="692696"/>
              <a:ext cx="3240360" cy="5328592"/>
              <a:chOff x="2195736" y="476672"/>
              <a:chExt cx="2520280" cy="4608512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2195736" y="476672"/>
                <a:ext cx="2520280" cy="4176851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3131414" y="4653523"/>
                <a:ext cx="720363" cy="432142"/>
              </a:xfrm>
              <a:prstGeom prst="triangl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9" name="Полилиния 18"/>
            <p:cNvSpPr/>
            <p:nvPr/>
          </p:nvSpPr>
          <p:spPr>
            <a:xfrm>
              <a:off x="2650464" y="5529369"/>
              <a:ext cx="1405857" cy="1033477"/>
            </a:xfrm>
            <a:custGeom>
              <a:avLst/>
              <a:gdLst>
                <a:gd name="connsiteX0" fmla="*/ 0 w 1406323"/>
                <a:gd name="connsiteY0" fmla="*/ 212202 h 1034005"/>
                <a:gd name="connsiteX1" fmla="*/ 416688 w 1406323"/>
                <a:gd name="connsiteY1" fmla="*/ 108030 h 1034005"/>
                <a:gd name="connsiteX2" fmla="*/ 613458 w 1406323"/>
                <a:gd name="connsiteY2" fmla="*/ 3858 h 1034005"/>
                <a:gd name="connsiteX3" fmla="*/ 1041721 w 1406323"/>
                <a:gd name="connsiteY3" fmla="*/ 131179 h 1034005"/>
                <a:gd name="connsiteX4" fmla="*/ 1365812 w 1406323"/>
                <a:gd name="connsiteY4" fmla="*/ 675189 h 1034005"/>
                <a:gd name="connsiteX5" fmla="*/ 1284789 w 1406323"/>
                <a:gd name="connsiteY5" fmla="*/ 1034005 h 1034005"/>
                <a:gd name="connsiteX6" fmla="*/ 1284789 w 1406323"/>
                <a:gd name="connsiteY6" fmla="*/ 1034005 h 103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6323" h="1034005">
                  <a:moveTo>
                    <a:pt x="0" y="212202"/>
                  </a:moveTo>
                  <a:cubicBezTo>
                    <a:pt x="157222" y="177478"/>
                    <a:pt x="314445" y="142754"/>
                    <a:pt x="416688" y="108030"/>
                  </a:cubicBezTo>
                  <a:cubicBezTo>
                    <a:pt x="518931" y="73306"/>
                    <a:pt x="509286" y="0"/>
                    <a:pt x="613458" y="3858"/>
                  </a:cubicBezTo>
                  <a:cubicBezTo>
                    <a:pt x="717630" y="7716"/>
                    <a:pt x="916329" y="19291"/>
                    <a:pt x="1041721" y="131179"/>
                  </a:cubicBezTo>
                  <a:cubicBezTo>
                    <a:pt x="1167113" y="243067"/>
                    <a:pt x="1325301" y="524718"/>
                    <a:pt x="1365812" y="675189"/>
                  </a:cubicBezTo>
                  <a:cubicBezTo>
                    <a:pt x="1406323" y="825660"/>
                    <a:pt x="1284789" y="1034005"/>
                    <a:pt x="1284789" y="1034005"/>
                  </a:cubicBezTo>
                  <a:lnTo>
                    <a:pt x="1284789" y="1034005"/>
                  </a:lnTo>
                </a:path>
              </a:pathLst>
            </a:cu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182" name="Picture 14" descr="http://funforkids.ru/paint/cherry/cherry10.gif"/>
          <p:cNvPicPr>
            <a:picLocks noChangeAspect="1" noChangeArrowheads="1"/>
          </p:cNvPicPr>
          <p:nvPr/>
        </p:nvPicPr>
        <p:blipFill>
          <a:blip r:embed="rId5"/>
          <a:srcRect t="5336" r="5962" b="3944"/>
          <a:stretch>
            <a:fillRect/>
          </a:stretch>
        </p:blipFill>
        <p:spPr bwMode="auto">
          <a:xfrm rot="7075736">
            <a:off x="2988840" y="32031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http://www.coloriagea.com/coloriage-crayon/coloriage-crayon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714884"/>
            <a:ext cx="1822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http://www.colorator.net/images/For_kids/For_the_little_ones/1/Frogling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b="4121"/>
          <a:stretch>
            <a:fillRect/>
          </a:stretch>
        </p:blipFill>
        <p:spPr bwMode="auto">
          <a:xfrm>
            <a:off x="3571868" y="2500306"/>
            <a:ext cx="1295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20" descr="http://www.colorator.net/images/For_kids/For_the_little_ones/1/Pear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b="7339"/>
          <a:stretch>
            <a:fillRect/>
          </a:stretch>
        </p:blipFill>
        <p:spPr bwMode="auto">
          <a:xfrm rot="4590583">
            <a:off x="2976752" y="4493870"/>
            <a:ext cx="7810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http://storage.gorod55.ru/data/c8a4/6016/6b28/4e04/84ba/fd0d/559f/dc84/800_0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357422" y="1785926"/>
            <a:ext cx="18589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7072330" y="2132856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МЫШЬ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4437112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МАШИНА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3861048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ЛОШАДЬ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2714620"/>
            <a:ext cx="14430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КОШКА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5589240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КАРАНДАШ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72330" y="3284984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ВИШНЯ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5013176"/>
            <a:ext cx="1460110" cy="504056"/>
          </a:xfrm>
          <a:prstGeom prst="rect">
            <a:avLst/>
          </a:prstGeom>
          <a:gradFill>
            <a:gsLst>
              <a:gs pos="38000">
                <a:schemeClr val="accent6">
                  <a:lumMod val="75000"/>
                </a:schemeClr>
              </a:gs>
              <a:gs pos="45000">
                <a:schemeClr val="accent6">
                  <a:lumMod val="75000"/>
                </a:scheme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ЛЯГУШКА</a:t>
            </a:r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восемь предметов,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спрятанных на картинке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7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7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7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7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715140" y="332656"/>
            <a:ext cx="2177340" cy="1008112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ПОДСКАЗКА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1556792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ЁЖИК</a:t>
            </a:r>
          </a:p>
        </p:txBody>
      </p:sp>
      <p:pic>
        <p:nvPicPr>
          <p:cNvPr id="6146" name="Picture 2" descr="Раскраска Снежинка соедини точки. Раскраска Разукрашкая для детей новогодняя снежинка, ребус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36"/>
          <a:stretch>
            <a:fillRect/>
          </a:stretch>
        </p:blipFill>
        <p:spPr bwMode="auto">
          <a:xfrm>
            <a:off x="1142976" y="571480"/>
            <a:ext cx="46815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vse-raskraski.ru/images/deti/2let/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1357290" y="1857364"/>
            <a:ext cx="1623361" cy="12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rukadelkino.ru/uploads/posts/2015-03/1425381937_raskraska-zhiraf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3643306" y="1500174"/>
            <a:ext cx="1652590" cy="30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Майский жу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5580116">
            <a:off x="2045919" y="480437"/>
            <a:ext cx="1621778" cy="220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Раскраска Scissors  - Кликните чтобы открыть версию для печати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000372"/>
            <a:ext cx="1584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://www.escuelaenlanube.com/wp-content/uploads/2013/10/dibujos-colorear-oto%C3%B1o-3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4143372" y="1214422"/>
            <a:ext cx="12440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http://c315914.r14.cf1.rackcdn.com/wp-content/uploads/2012/02/ice-cream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 rot="18111888">
            <a:off x="2281440" y="3026885"/>
            <a:ext cx="1488447" cy="242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http://raskraski-online-besplatno.ru/raskraski/kuhonnye-prinadlezhnosti/knif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714620"/>
            <a:ext cx="13446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768" y="2132856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ЖУК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768" y="2708920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НОЖИК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3284984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ЖИРАФ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3861048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ЖЁЛУДЬ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4437112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НОЖНИЦЫ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5000636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СНЕЖИНКА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43768" y="5589240"/>
            <a:ext cx="1532688" cy="50405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МОРОЖЕНОЕ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6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moi-raskraski.ru/images/raskraski/dlja-malenkih/raskraski-dlja-malenkih-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l="4726" t="5670" r="10226" b="7391"/>
          <a:stretch>
            <a:fillRect/>
          </a:stretch>
        </p:blipFill>
        <p:spPr bwMode="auto">
          <a:xfrm>
            <a:off x="755650" y="517525"/>
            <a:ext cx="5545138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786578" y="332656"/>
            <a:ext cx="2105902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ПОДСКАЗКА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1556792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МЯЧ</a:t>
            </a:r>
          </a:p>
        </p:txBody>
      </p:sp>
      <p:pic>
        <p:nvPicPr>
          <p:cNvPr id="4098" name="Picture 2" descr="http://raskraski-online-besplatno.ru/raskraski/kuhonnye-prinadlezhnosti/teap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339975" y="2276475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pict.3vx.ru/120324/ochki__raskraski_1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40767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www.umnyedetki.ru/images/raskr/cherepah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971550" y="692150"/>
            <a:ext cx="36861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staka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30000"/>
          </a:blip>
          <a:srcRect t="21024" r="3783" b="19963"/>
          <a:stretch>
            <a:fillRect/>
          </a:stretch>
        </p:blipFill>
        <p:spPr bwMode="auto">
          <a:xfrm>
            <a:off x="827088" y="3213100"/>
            <a:ext cx="18732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www.kuharka.ru/_gallery/img2/1171576898_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11601" t="26401" r="14928" b="30402"/>
          <a:stretch>
            <a:fillRect/>
          </a:stretch>
        </p:blipFill>
        <p:spPr bwMode="auto">
          <a:xfrm rot="2528120">
            <a:off x="2897188" y="2849563"/>
            <a:ext cx="1825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http://cs543105.vk.me/v543105982/2133/jGLqqM0mXY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 rot="-4107953">
            <a:off x="3206750" y="63500"/>
            <a:ext cx="14398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http://www.xn----7sbbabyb1aqbezxtcgidj5p.xn--p1ai/_ph/1/2/88130988.jpg?143211024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 l="11340" t="13548" r="10541" b="9227"/>
          <a:stretch>
            <a:fillRect/>
          </a:stretch>
        </p:blipFill>
        <p:spPr bwMode="auto">
          <a:xfrm>
            <a:off x="4427538" y="1628775"/>
            <a:ext cx="16573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072330" y="2143116"/>
            <a:ext cx="14430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ОЧКИ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2708920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КЛЮЧ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3284984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ЧАШКА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3861048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ЧАЙНИК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4437112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ЧЕРЕПАХА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5013176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БАБОЧКА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5589240"/>
            <a:ext cx="1460110" cy="504056"/>
          </a:xfrm>
          <a:prstGeom prst="rect">
            <a:avLst/>
          </a:prstGeom>
          <a:solidFill>
            <a:srgbClr val="9A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ЧЕБУРАШКА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643702" y="332656"/>
            <a:ext cx="2248778" cy="100811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ПОДСКАЗКА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72330" y="1556792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ЩУКА</a:t>
            </a:r>
          </a:p>
        </p:txBody>
      </p:sp>
      <p:pic>
        <p:nvPicPr>
          <p:cNvPr id="2056" name="Picture 8" descr="Раскраска Ящерица. Раскраска Раскраска ящерицы, картинки животных для детей, земноводное, рисунок ящерицы, сайт для детей с картинками животны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8929" t="17581" r="3764" b="11362"/>
          <a:stretch>
            <a:fillRect/>
          </a:stretch>
        </p:blipFill>
        <p:spPr bwMode="auto">
          <a:xfrm>
            <a:off x="1500166" y="642918"/>
            <a:ext cx="4500594" cy="496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Раскраска Азбука #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11676">
            <a:off x="2876612" y="1684556"/>
            <a:ext cx="15843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Раскраска Азбука #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12998">
            <a:off x="3856941" y="842455"/>
            <a:ext cx="4397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http://www.omalovankykvytisknuti.info/wp-content/gallery/Zelenina/zelenina-20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4320" t="15840" r="2802" b="16481"/>
          <a:stretch>
            <a:fillRect/>
          </a:stretch>
        </p:blipFill>
        <p:spPr bwMode="auto">
          <a:xfrm rot="2116892">
            <a:off x="1279270" y="2492382"/>
            <a:ext cx="2062788" cy="11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http://ped-kopilka.ru/images/photos/289fc6d984ab37ce27ac947ed0b2e05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84633">
            <a:off x="2826044" y="408712"/>
            <a:ext cx="1597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http://www.edupics.com/coloring-page-cape-dl1896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071810"/>
            <a:ext cx="1546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Как нарисовать прищепку карандашом поэтапно? Шаг 4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BEE"/>
              </a:clrFrom>
              <a:clrTo>
                <a:srgbClr val="E7EBEE">
                  <a:alpha val="0"/>
                </a:srgbClr>
              </a:clrTo>
            </a:clrChange>
            <a:lum contrast="20000"/>
            <a:grayscl/>
          </a:blip>
          <a:srcRect/>
          <a:stretch>
            <a:fillRect/>
          </a:stretch>
        </p:blipFill>
        <p:spPr bwMode="auto">
          <a:xfrm>
            <a:off x="2143108" y="1357298"/>
            <a:ext cx="1892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://www.images.lesyadraw.ru/2013/03/kak_ricovat_schenka_dlya_detey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28181" t="9760" r="29295" b="8340"/>
          <a:stretch>
            <a:fillRect/>
          </a:stretch>
        </p:blipFill>
        <p:spPr bwMode="auto">
          <a:xfrm>
            <a:off x="4143372" y="2571744"/>
            <a:ext cx="1096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072330" y="2132856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ЩЕНОК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2708920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ОВОЩИ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3284984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ПЛАЩ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3861048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ЩЁТКА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4437112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КОЩЕЙ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5589240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прищепка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5013176"/>
            <a:ext cx="1460110" cy="5040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ЯЩЕРИЦА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2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2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060825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5" name="Рисунок 4" descr="http://www.tvoyakniga.ru/images/forum_uploads/emot-bije-brawo-gif_l_20150716142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3698337" cy="256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58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Игра Назови восемь предметов, спрятанных на картинке</vt:lpstr>
      <vt:lpstr>      Назови восемь предметов,          спрятанных на картинке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 ж ч щ</dc:title>
  <dc:creator>user</dc:creator>
  <cp:lastModifiedBy>RePack by SPecialiST</cp:lastModifiedBy>
  <cp:revision>42</cp:revision>
  <dcterms:created xsi:type="dcterms:W3CDTF">2015-07-01T13:53:47Z</dcterms:created>
  <dcterms:modified xsi:type="dcterms:W3CDTF">2017-04-12T03:55:59Z</dcterms:modified>
</cp:coreProperties>
</file>