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4638" autoAdjust="0"/>
  </p:normalViewPr>
  <p:slideViewPr>
    <p:cSldViewPr>
      <p:cViewPr varScale="1">
        <p:scale>
          <a:sx n="73" d="100"/>
          <a:sy n="73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1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BBB70-CE6F-47D5-A791-45186011A9B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58A60-CEA7-4821-96DF-9BFE0667F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58A60-CEA7-4821-96DF-9BFE0667F76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 игры: </a:t>
            </a:r>
            <a:r>
              <a:rPr lang="ru-RU" dirty="0" smtClean="0"/>
              <a:t>Автоматизация произношения звука Р. Формирование звукового анализа.</a:t>
            </a:r>
          </a:p>
          <a:p>
            <a:pPr algn="l"/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Игровые действия: </a:t>
            </a:r>
          </a:p>
          <a:p>
            <a:pPr algn="l"/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Ребенок называет картинки в верхней части слайда, четко проговаривая звук Р. Затем определяет место звука Р в слове и щелкает мышкой по картинке.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Если звук Р в начале слова, то картинка перемещается в розовый вагон, если в середине – в зеленый, а если в конце – в 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голубой.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58A60-CEA7-4821-96DF-9BFE0667F76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C6E18-428A-4BC2-B279-F14CCD010439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6E84-3203-4877-96ED-943D871D0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Игра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ВЕСЕЛЫЙ ПАРОВОЗИК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86256"/>
            <a:ext cx="6400800" cy="1752600"/>
          </a:xfrm>
        </p:spPr>
        <p:txBody>
          <a:bodyPr/>
          <a:lstStyle/>
          <a:p>
            <a:pPr marL="2779713"/>
            <a:r>
              <a:rPr lang="ru-RU" smtClean="0">
                <a:solidFill>
                  <a:srgbClr val="FF0000"/>
                </a:solidFill>
              </a:rPr>
              <a:t>Игра для автоматизации </a:t>
            </a:r>
            <a:r>
              <a:rPr lang="ru-RU" dirty="0" smtClean="0">
                <a:solidFill>
                  <a:srgbClr val="FF0000"/>
                </a:solidFill>
              </a:rPr>
              <a:t>звука 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90" name="Picture 2" descr="http://www.clipartov.net/images/mini/06/000000566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0000" b="16667"/>
          <a:stretch>
            <a:fillRect/>
          </a:stretch>
        </p:blipFill>
        <p:spPr bwMode="auto">
          <a:xfrm>
            <a:off x="2571736" y="285728"/>
            <a:ext cx="394789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ensafan.ru/wp-content/uploads/2016/05/kartinka-parovozika-s-vagonchikami-dlja-detej-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714884"/>
            <a:ext cx="8722949" cy="2000264"/>
          </a:xfrm>
          <a:prstGeom prst="rect">
            <a:avLst/>
          </a:prstGeom>
          <a:noFill/>
        </p:spPr>
      </p:pic>
      <p:pic>
        <p:nvPicPr>
          <p:cNvPr id="7" name="пирамидка" descr="http://kingdomtoys.com.ua/media/catalog/product/cache/1/original/9df78eab33525d08d6e5fb8d27136e95/i/m/image_8534.jpg"/>
          <p:cNvPicPr/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000240"/>
            <a:ext cx="57150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акета" descr="http://www.wallstickers-folies.co.uk/ori-rocket-wall-stickers-489_13766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928662" y="857232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комар" descr="http://earth-chronicles.ru/News_5/m18/8458e330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71480"/>
            <a:ext cx="876298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обот" descr="http://aaginfo.ru/userfiles/upload/images/uroki/8klass/robot.jpg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34" r="19512"/>
          <a:stretch>
            <a:fillRect/>
          </a:stretch>
        </p:blipFill>
        <p:spPr bwMode="auto">
          <a:xfrm>
            <a:off x="3286116" y="357166"/>
            <a:ext cx="642942" cy="109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гармонь" descr="http://pchelka-nn.ru/components/com_virtuemart/shop_image/product/_________________56a132db8f926.jpg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917" r="15413"/>
          <a:stretch>
            <a:fillRect/>
          </a:stretch>
        </p:blipFill>
        <p:spPr bwMode="auto">
          <a:xfrm>
            <a:off x="4286248" y="500043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корова" descr="http://animalsfoto.com/photo/d2/d2a9f8cbe9221f00664813d7be4d8213.jpg"/>
          <p:cNvPicPr/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9" y="428605"/>
            <a:ext cx="571503" cy="6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мухомор" descr="http://www.spore.com/static/avatar/500/270/706/500px-Mushroom.svg.png"/>
          <p:cNvPicPr/>
          <p:nvPr/>
        </p:nvPicPr>
        <p:blipFill>
          <a:blip r:embed="rId10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714356"/>
            <a:ext cx="700089" cy="70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ыр" descr="http://www.kidspellinggames.com/data/images/A-piece-of-cheese,-gruyere-or-emmentaler_503cccf1e5f00-thumb.jpg"/>
          <p:cNvPicPr/>
          <p:nvPr/>
        </p:nvPicPr>
        <p:blipFill>
          <a:blip r:embed="rId11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9" y="1214423"/>
            <a:ext cx="78581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ыбка" descr="http://365psd.com/images/previews/fa7/goldfish-vector-4-14032.jpg"/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8001024" y="2214554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7.40741E-7 L 0.42986 0.487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0.11806 0.630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50902 0.6594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" y="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-0.05989 0.672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09462 0.710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04826 0.7268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08177 0.6493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7.40741E-6 L 0.06285 0.59837 " pathEditMode="relative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6 L -0.496 0.45163 " pathEditMode="relative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78</Words>
  <Application>Microsoft Office PowerPoint</Application>
  <PresentationFormat>Экран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Игра ВЕСЕЛЫЙ ПАРОВОЗИК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15</cp:revision>
  <dcterms:created xsi:type="dcterms:W3CDTF">2016-12-14T04:18:19Z</dcterms:created>
  <dcterms:modified xsi:type="dcterms:W3CDTF">2017-04-11T19:54:33Z</dcterms:modified>
</cp:coreProperties>
</file>