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99" r:id="rId4"/>
    <p:sldId id="304" r:id="rId5"/>
    <p:sldId id="315" r:id="rId6"/>
    <p:sldId id="316" r:id="rId7"/>
    <p:sldId id="317" r:id="rId8"/>
    <p:sldId id="318" r:id="rId9"/>
    <p:sldId id="319" r:id="rId10"/>
    <p:sldId id="320" r:id="rId11"/>
    <p:sldId id="313" r:id="rId12"/>
    <p:sldId id="321" r:id="rId13"/>
    <p:sldId id="322" r:id="rId14"/>
    <p:sldId id="314" r:id="rId15"/>
    <p:sldId id="323" r:id="rId16"/>
    <p:sldId id="324" r:id="rId17"/>
    <p:sldId id="32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3000">
              <a:srgbClr val="FFFF00"/>
            </a:gs>
            <a:gs pos="83000">
              <a:schemeClr val="accent3">
                <a:lumMod val="60000"/>
                <a:lumOff val="40000"/>
              </a:schemeClr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3015-649F-450A-96E4-F8D8C529C38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66B86-2778-45E6-936D-8E3A3E294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4.jpe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4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Игра</a:t>
            </a:r>
            <a:endParaRPr lang="ru-RU" sz="7200" b="1" dirty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8500" b="1" i="1" dirty="0" err="1" smtClean="0">
                <a:solidFill>
                  <a:srgbClr val="FF0000"/>
                </a:solidFill>
                <a:latin typeface="Comic Sans MS" pitchFamily="66" charset="0"/>
              </a:rPr>
              <a:t>Звонкий-глухой</a:t>
            </a:r>
            <a:endParaRPr lang="ru-RU" sz="85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sz="2600" dirty="0" smtClean="0"/>
              <a:t>                                                 </a:t>
            </a: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                                                            </a:t>
            </a:r>
            <a:r>
              <a:rPr lang="ru-RU" sz="2600" dirty="0" smtClean="0">
                <a:solidFill>
                  <a:srgbClr val="0070C0"/>
                </a:solidFill>
              </a:rPr>
              <a:t>Учитель-логопед МБУ «Лицей №6»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0070C0"/>
                </a:solidFill>
              </a:rPr>
              <a:t>                                                            с/</a:t>
            </a:r>
            <a:r>
              <a:rPr lang="ru-RU" sz="2600" dirty="0" err="1" smtClean="0">
                <a:solidFill>
                  <a:srgbClr val="0070C0"/>
                </a:solidFill>
              </a:rPr>
              <a:t>п</a:t>
            </a:r>
            <a:r>
              <a:rPr lang="ru-RU" sz="2600" dirty="0" smtClean="0">
                <a:solidFill>
                  <a:srgbClr val="0070C0"/>
                </a:solidFill>
              </a:rPr>
              <a:t> детского сада «Дельта»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ru-RU" sz="2600" dirty="0" err="1" smtClean="0">
                <a:solidFill>
                  <a:srgbClr val="0070C0"/>
                </a:solidFill>
              </a:rPr>
              <a:t>Кинчарова</a:t>
            </a:r>
            <a:r>
              <a:rPr lang="ru-RU" sz="2600" dirty="0" smtClean="0">
                <a:solidFill>
                  <a:srgbClr val="0070C0"/>
                </a:solidFill>
              </a:rPr>
              <a:t> Любовь Леонидовна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http://alphabetonline.ru/images/letters2/d/d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71480"/>
            <a:ext cx="185738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6" name="Рисунок 5" descr="http://alphabetonline.ru/images/letters2/t/t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500174"/>
            <a:ext cx="14287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ет" descr="http://vamotkrytka.ru/_ph/77/2/853642651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14554"/>
            <a:ext cx="30003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2">
            <a:hlinkClick r:id="rId4" action="ppaction://hlinksldjump"/>
          </p:cNvPr>
          <p:cNvSpPr/>
          <p:nvPr/>
        </p:nvSpPr>
        <p:spPr>
          <a:xfrm>
            <a:off x="7858148" y="5929330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Звонкий - глухой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звенит" descr="C:\Users\наталья\Desktop\239-445-467\Звонкий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5"/>
              </a:clrFrom>
              <a:clrTo>
                <a:srgbClr val="FDFDF5">
                  <a:alpha val="0"/>
                </a:srgbClr>
              </a:clrTo>
            </a:clrChange>
          </a:blip>
          <a:srcRect l="11778" t="2673" r="22717" b="7358"/>
          <a:stretch>
            <a:fillRect/>
          </a:stretch>
        </p:blipFill>
        <p:spPr bwMode="auto">
          <a:xfrm>
            <a:off x="642910" y="1643050"/>
            <a:ext cx="1071570" cy="131126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pic>
        <p:nvPicPr>
          <p:cNvPr id="6" name="не звенит" descr="C:\Users\наталья\Desktop\239-445-467\Глухой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6"/>
              </a:clrFrom>
              <a:clrTo>
                <a:srgbClr val="FEFEF6">
                  <a:alpha val="0"/>
                </a:srgbClr>
              </a:clrTo>
            </a:clrChange>
          </a:blip>
          <a:srcRect l="14960" t="2636" r="21260" b="1619"/>
          <a:stretch>
            <a:fillRect/>
          </a:stretch>
        </p:blipFill>
        <p:spPr>
          <a:xfrm>
            <a:off x="7572396" y="1643050"/>
            <a:ext cx="1000132" cy="1277947"/>
          </a:xfrm>
          <a:prstGeom prst="ellipse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7858148" y="5857892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www.perfumediary.com/wp-content/uploads/2012/08/AmyChildsPerfume2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2857496"/>
            <a:ext cx="27241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amotkrytka.ru/_ph/85/2/653366505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143116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7858148" y="5786454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ет" descr="http://vamotkrytka.ru/_ph/77/2/853642651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14554"/>
            <a:ext cx="30003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2">
            <a:hlinkClick r:id="rId4" action="ppaction://hlinksldjump"/>
          </p:cNvPr>
          <p:cNvSpPr/>
          <p:nvPr/>
        </p:nvSpPr>
        <p:spPr>
          <a:xfrm>
            <a:off x="7858148" y="5929330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Звонкий - глухой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звенит" descr="C:\Users\наталья\Desktop\239-445-467\Звонкий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5"/>
              </a:clrFrom>
              <a:clrTo>
                <a:srgbClr val="FDFDF5">
                  <a:alpha val="0"/>
                </a:srgbClr>
              </a:clrTo>
            </a:clrChange>
          </a:blip>
          <a:srcRect l="11778" t="2673" r="22717" b="7358"/>
          <a:stretch>
            <a:fillRect/>
          </a:stretch>
        </p:blipFill>
        <p:spPr bwMode="auto">
          <a:xfrm>
            <a:off x="642910" y="1643050"/>
            <a:ext cx="1071570" cy="131126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pic>
        <p:nvPicPr>
          <p:cNvPr id="6" name="не звенит" descr="C:\Users\наталья\Desktop\239-445-467\Глухой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6"/>
              </a:clrFrom>
              <a:clrTo>
                <a:srgbClr val="FEFEF6">
                  <a:alpha val="0"/>
                </a:srgbClr>
              </a:clrTo>
            </a:clrChange>
          </a:blip>
          <a:srcRect l="14960" t="2636" r="21260" b="1619"/>
          <a:stretch>
            <a:fillRect/>
          </a:stretch>
        </p:blipFill>
        <p:spPr>
          <a:xfrm>
            <a:off x="7572396" y="1643050"/>
            <a:ext cx="1000132" cy="1277947"/>
          </a:xfrm>
          <a:prstGeom prst="ellipse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7858148" y="5857892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www.podarkovmore.ru/Image.ashx?border=no&amp;id=VirtualGoods/130/140316_02_00.jpg"/>
          <p:cNvPicPr/>
          <p:nvPr/>
        </p:nvPicPr>
        <p:blipFill>
          <a:blip r:embed="rId7" cstate="print"/>
          <a:srcRect b="5381"/>
          <a:stretch>
            <a:fillRect/>
          </a:stretch>
        </p:blipFill>
        <p:spPr bwMode="auto">
          <a:xfrm>
            <a:off x="3214678" y="2500306"/>
            <a:ext cx="28575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amotkrytka.ru/_ph/85/2/653366505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143116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7858148" y="5786454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ет" descr="http://vamotkrytka.ru/_ph/77/2/853642651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14554"/>
            <a:ext cx="30003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2">
            <a:hlinkClick r:id="rId4" action="ppaction://hlinksldjump"/>
          </p:cNvPr>
          <p:cNvSpPr/>
          <p:nvPr/>
        </p:nvSpPr>
        <p:spPr>
          <a:xfrm>
            <a:off x="7858148" y="5929330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chitalnya.ru/upload3/881/6310ab7cddd2fee2bc9a1c44a63c02d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357190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Звонкий - глухой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звенит" descr="C:\Users\наталья\Desktop\239-445-467\Звонкий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5"/>
              </a:clrFrom>
              <a:clrTo>
                <a:srgbClr val="FDFDF5">
                  <a:alpha val="0"/>
                </a:srgbClr>
              </a:clrTo>
            </a:clrChange>
          </a:blip>
          <a:srcRect l="11778" t="2673" r="22717" b="7358"/>
          <a:stretch>
            <a:fillRect/>
          </a:stretch>
        </p:blipFill>
        <p:spPr bwMode="auto">
          <a:xfrm>
            <a:off x="642910" y="1643050"/>
            <a:ext cx="1071570" cy="131126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pic>
        <p:nvPicPr>
          <p:cNvPr id="6" name="не звенит" descr="C:\Users\наталья\Desktop\239-445-467\Глухой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6"/>
              </a:clrFrom>
              <a:clrTo>
                <a:srgbClr val="FEFEF6">
                  <a:alpha val="0"/>
                </a:srgbClr>
              </a:clrTo>
            </a:clrChange>
          </a:blip>
          <a:srcRect l="14960" t="2636" r="21260" b="1619"/>
          <a:stretch>
            <a:fillRect/>
          </a:stretch>
        </p:blipFill>
        <p:spPr>
          <a:xfrm>
            <a:off x="7572396" y="1643050"/>
            <a:ext cx="1000132" cy="1277947"/>
          </a:xfrm>
          <a:prstGeom prst="ellipse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pic>
        <p:nvPicPr>
          <p:cNvPr id="9" name="Содержимое 3" descr="http://previews.123rf.com/images/carlanichiata/carlanichiata1205/carlanichiata120500010/13821506-Cartoon-road-background-Stock-Vector-garden.jpg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2428868"/>
            <a:ext cx="3474080" cy="347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>
            <a:hlinkClick r:id="rId7" action="ppaction://hlinksldjump"/>
          </p:cNvPr>
          <p:cNvSpPr/>
          <p:nvPr/>
        </p:nvSpPr>
        <p:spPr>
          <a:xfrm>
            <a:off x="7858148" y="5857892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amotkrytka.ru/_ph/85/2/653366505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143116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7858148" y="5786454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ет" descr="http://vamotkrytka.ru/_ph/77/2/853642651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14554"/>
            <a:ext cx="30003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858148" y="5929330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Звонкий - глухой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звенит" descr="C:\Users\наталья\Desktop\239-445-467\Звонкий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5"/>
              </a:clrFrom>
              <a:clrTo>
                <a:srgbClr val="FDFDF5">
                  <a:alpha val="0"/>
                </a:srgbClr>
              </a:clrTo>
            </a:clrChange>
          </a:blip>
          <a:srcRect l="11778" t="2673" r="22717" b="7358"/>
          <a:stretch>
            <a:fillRect/>
          </a:stretch>
        </p:blipFill>
        <p:spPr bwMode="auto">
          <a:xfrm>
            <a:off x="642910" y="1643050"/>
            <a:ext cx="1071570" cy="131126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pic>
        <p:nvPicPr>
          <p:cNvPr id="6" name="не звенит" descr="C:\Users\наталья\Desktop\239-445-467\Глухой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6"/>
              </a:clrFrom>
              <a:clrTo>
                <a:srgbClr val="FEFEF6">
                  <a:alpha val="0"/>
                </a:srgbClr>
              </a:clrTo>
            </a:clrChange>
          </a:blip>
          <a:srcRect l="14960" t="2636" r="21260" b="1619"/>
          <a:stretch>
            <a:fillRect/>
          </a:stretch>
        </p:blipFill>
        <p:spPr>
          <a:xfrm>
            <a:off x="7572396" y="1643050"/>
            <a:ext cx="1000132" cy="1277947"/>
          </a:xfrm>
          <a:prstGeom prst="ellipse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7858148" y="5857892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9" descr="http://mywishlist.ru/pic/i/wish/orig/001/970/815.jpeg"/>
          <p:cNvPicPr>
            <a:picLocks noGrp="1"/>
          </p:cNvPicPr>
          <p:nvPr>
            <p:ph idx="1"/>
          </p:nvPr>
        </p:nvPicPr>
        <p:blipFill>
          <a:blip r:embed="rId7"/>
          <a:srcRect b="6600"/>
          <a:stretch>
            <a:fillRect/>
          </a:stretch>
        </p:blipFill>
        <p:spPr bwMode="auto">
          <a:xfrm>
            <a:off x="2357422" y="2143116"/>
            <a:ext cx="4314500" cy="33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amotkrytka.ru/_ph/85/2/653366505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143116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7858148" y="5786454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ет" descr="http://vamotkrytka.ru/_ph/77/2/853642651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14554"/>
            <a:ext cx="30003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2">
            <a:hlinkClick r:id="rId4" action="ppaction://hlinksldjump"/>
          </p:cNvPr>
          <p:cNvSpPr/>
          <p:nvPr/>
        </p:nvSpPr>
        <p:spPr>
          <a:xfrm>
            <a:off x="7858148" y="5929330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Звонкий - глухой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звенит" descr="C:\Users\наталья\Desktop\239-445-467\Звонкий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5"/>
              </a:clrFrom>
              <a:clrTo>
                <a:srgbClr val="FDFDF5">
                  <a:alpha val="0"/>
                </a:srgbClr>
              </a:clrTo>
            </a:clrChange>
          </a:blip>
          <a:srcRect l="11778" t="2673" r="22717" b="7358"/>
          <a:stretch>
            <a:fillRect/>
          </a:stretch>
        </p:blipFill>
        <p:spPr bwMode="auto">
          <a:xfrm>
            <a:off x="642910" y="1643050"/>
            <a:ext cx="1071570" cy="131126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pic>
        <p:nvPicPr>
          <p:cNvPr id="6" name="не звенит" descr="C:\Users\наталья\Desktop\239-445-467\Глухой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6"/>
              </a:clrFrom>
              <a:clrTo>
                <a:srgbClr val="FEFEF6">
                  <a:alpha val="0"/>
                </a:srgbClr>
              </a:clrTo>
            </a:clrChange>
          </a:blip>
          <a:srcRect l="14960" t="2636" r="21260" b="1619"/>
          <a:stretch>
            <a:fillRect/>
          </a:stretch>
        </p:blipFill>
        <p:spPr>
          <a:xfrm>
            <a:off x="7572396" y="1643050"/>
            <a:ext cx="1000132" cy="1277947"/>
          </a:xfrm>
          <a:prstGeom prst="ellipse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7858148" y="5857892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7" descr="http://postfood.ru/sites/default/files/field/image/ingredients/pumpkin.jpg"/>
          <p:cNvPicPr>
            <a:picLocks noGrp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285984" y="2428868"/>
            <a:ext cx="4567254" cy="350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amotkrytka.ru/_ph/85/2/653366505.gif">
            <a:hlinkClick r:id="rId2" action="ppaction://hlinksldjump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143116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858148" y="5786454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rgbClr val="EBF1DD"/>
      </a:dk1>
      <a:lt1>
        <a:srgbClr val="DBEEF3"/>
      </a:lt1>
      <a:dk2>
        <a:srgbClr val="FEB2FF"/>
      </a:dk2>
      <a:lt2>
        <a:srgbClr val="FED1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39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Игра</vt:lpstr>
      <vt:lpstr>Звонкий - глухой</vt:lpstr>
      <vt:lpstr>Слайд 3</vt:lpstr>
      <vt:lpstr>Слайд 4</vt:lpstr>
      <vt:lpstr>Звонкий - глухой</vt:lpstr>
      <vt:lpstr>Слайд 6</vt:lpstr>
      <vt:lpstr>Слайд 7</vt:lpstr>
      <vt:lpstr>Звонкий - глухой</vt:lpstr>
      <vt:lpstr>Слайд 9</vt:lpstr>
      <vt:lpstr>Слайд 10</vt:lpstr>
      <vt:lpstr>Звонкий - глухой</vt:lpstr>
      <vt:lpstr>Слайд 12</vt:lpstr>
      <vt:lpstr>Слайд 13</vt:lpstr>
      <vt:lpstr>Звонкий - глухой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142</cp:revision>
  <dcterms:created xsi:type="dcterms:W3CDTF">2016-10-11T11:12:44Z</dcterms:created>
  <dcterms:modified xsi:type="dcterms:W3CDTF">2017-04-12T04:14:33Z</dcterms:modified>
</cp:coreProperties>
</file>