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0"/>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0F1AD-E507-468E-BD4C-2053C5947F27}" type="doc">
      <dgm:prSet loTypeId="urn:microsoft.com/office/officeart/2005/8/layout/orgChart1" loCatId="hierarchy" qsTypeId="urn:microsoft.com/office/officeart/2005/8/quickstyle/simple1" qsCatId="simple" csTypeId="urn:microsoft.com/office/officeart/2005/8/colors/accent1_2" csCatId="accent1"/>
      <dgm:spPr/>
    </dgm:pt>
    <dgm:pt modelId="{690CBF9D-3D17-46A5-B97D-CB1353341B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Содержание ОО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«Физическая культура»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направлено 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достижение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следующих целей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smtClean="0">
            <a:ln>
              <a:noFill/>
            </a:ln>
            <a:solidFill>
              <a:schemeClr val="tx1"/>
            </a:solidFill>
            <a:effectLst/>
            <a:latin typeface="Arial" charset="0"/>
            <a:cs typeface="Arial" charset="0"/>
          </a:endParaRPr>
        </a:p>
      </dgm:t>
    </dgm:pt>
    <dgm:pt modelId="{C3636AEF-8B0C-440C-A8F3-5E70DDEFC838}" type="parTrans" cxnId="{BC634F39-6288-4148-8627-3B4B4C8B2077}">
      <dgm:prSet/>
      <dgm:spPr/>
    </dgm:pt>
    <dgm:pt modelId="{63AD48A4-54D6-4B33-8401-A4B346EA5E79}" type="sibTrans" cxnId="{BC634F39-6288-4148-8627-3B4B4C8B2077}">
      <dgm:prSet/>
      <dgm:spPr/>
    </dgm:pt>
    <dgm:pt modelId="{AE0F4526-804C-49B4-9999-626BA4F1567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Формирования у детей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интереса и ценностного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отношения к занятиям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физической культурой</a:t>
          </a:r>
        </a:p>
      </dgm:t>
    </dgm:pt>
    <dgm:pt modelId="{2D3FEFFA-217F-4245-BAE9-06C3EA7DF021}" type="parTrans" cxnId="{A0876DC5-3BF3-47BB-ADC3-6BCB8DBDE24E}">
      <dgm:prSet/>
      <dgm:spPr/>
    </dgm:pt>
    <dgm:pt modelId="{CED7B792-5B66-47DE-B478-C93F8A62CAAE}" type="sibTrans" cxnId="{A0876DC5-3BF3-47BB-ADC3-6BCB8DBDE24E}">
      <dgm:prSet/>
      <dgm:spPr/>
    </dgm:pt>
    <dgm:pt modelId="{4562A132-E505-4777-B2FF-B982BF0931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Гармоничное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физическое развитие </a:t>
          </a:r>
        </a:p>
      </dgm:t>
    </dgm:pt>
    <dgm:pt modelId="{64239919-2C86-4D21-8A32-7BFEB33FC8B5}" type="parTrans" cxnId="{8BFBB8EC-AA20-4FA9-B793-1566C1A3F3B6}">
      <dgm:prSet/>
      <dgm:spPr/>
    </dgm:pt>
    <dgm:pt modelId="{A77A80CE-5AAB-4AF0-B318-36043B9E5C46}" type="sibTrans" cxnId="{8BFBB8EC-AA20-4FA9-B793-1566C1A3F3B6}">
      <dgm:prSet/>
      <dgm:spPr/>
    </dgm:pt>
    <dgm:pt modelId="{44F2F832-84A4-4A30-ADDA-3D50EA671A47}" type="pres">
      <dgm:prSet presAssocID="{01E0F1AD-E507-468E-BD4C-2053C5947F27}" presName="hierChild1" presStyleCnt="0">
        <dgm:presLayoutVars>
          <dgm:orgChart val="1"/>
          <dgm:chPref val="1"/>
          <dgm:dir/>
          <dgm:animOne val="branch"/>
          <dgm:animLvl val="lvl"/>
          <dgm:resizeHandles/>
        </dgm:presLayoutVars>
      </dgm:prSet>
      <dgm:spPr/>
    </dgm:pt>
    <dgm:pt modelId="{8686FDA9-286B-4D7D-BEDC-C46E5918F789}" type="pres">
      <dgm:prSet presAssocID="{690CBF9D-3D17-46A5-B97D-CB1353341B58}" presName="hierRoot1" presStyleCnt="0">
        <dgm:presLayoutVars>
          <dgm:hierBranch/>
        </dgm:presLayoutVars>
      </dgm:prSet>
      <dgm:spPr/>
    </dgm:pt>
    <dgm:pt modelId="{D528C2E0-E6CE-43EC-B463-09B1D61418F9}" type="pres">
      <dgm:prSet presAssocID="{690CBF9D-3D17-46A5-B97D-CB1353341B58}" presName="rootComposite1" presStyleCnt="0"/>
      <dgm:spPr/>
    </dgm:pt>
    <dgm:pt modelId="{7912A9AE-39F1-4924-8233-E0F36C126BF7}" type="pres">
      <dgm:prSet presAssocID="{690CBF9D-3D17-46A5-B97D-CB1353341B58}" presName="rootText1" presStyleLbl="node0" presStyleIdx="0" presStyleCnt="1">
        <dgm:presLayoutVars>
          <dgm:chPref val="3"/>
        </dgm:presLayoutVars>
      </dgm:prSet>
      <dgm:spPr/>
      <dgm:t>
        <a:bodyPr/>
        <a:lstStyle/>
        <a:p>
          <a:endParaRPr lang="ru-RU"/>
        </a:p>
      </dgm:t>
    </dgm:pt>
    <dgm:pt modelId="{7C81E17C-23C9-4D48-A607-8B69A6CE6F64}" type="pres">
      <dgm:prSet presAssocID="{690CBF9D-3D17-46A5-B97D-CB1353341B58}" presName="rootConnector1" presStyleLbl="node1" presStyleIdx="0" presStyleCnt="0"/>
      <dgm:spPr/>
      <dgm:t>
        <a:bodyPr/>
        <a:lstStyle/>
        <a:p>
          <a:endParaRPr lang="ru-RU"/>
        </a:p>
      </dgm:t>
    </dgm:pt>
    <dgm:pt modelId="{EE54BF26-7EC7-4833-B895-DC5C69F509F1}" type="pres">
      <dgm:prSet presAssocID="{690CBF9D-3D17-46A5-B97D-CB1353341B58}" presName="hierChild2" presStyleCnt="0"/>
      <dgm:spPr/>
    </dgm:pt>
    <dgm:pt modelId="{8DB4262B-92C6-4719-9956-8BE109B61B6C}" type="pres">
      <dgm:prSet presAssocID="{2D3FEFFA-217F-4245-BAE9-06C3EA7DF021}" presName="Name35" presStyleLbl="parChTrans1D2" presStyleIdx="0" presStyleCnt="2"/>
      <dgm:spPr/>
    </dgm:pt>
    <dgm:pt modelId="{6B3F101A-FFF9-4782-B91E-61D851CC99FA}" type="pres">
      <dgm:prSet presAssocID="{AE0F4526-804C-49B4-9999-626BA4F15675}" presName="hierRoot2" presStyleCnt="0">
        <dgm:presLayoutVars>
          <dgm:hierBranch/>
        </dgm:presLayoutVars>
      </dgm:prSet>
      <dgm:spPr/>
    </dgm:pt>
    <dgm:pt modelId="{9678295D-DAFE-456A-9CF7-B85641F19C72}" type="pres">
      <dgm:prSet presAssocID="{AE0F4526-804C-49B4-9999-626BA4F15675}" presName="rootComposite" presStyleCnt="0"/>
      <dgm:spPr/>
    </dgm:pt>
    <dgm:pt modelId="{2151687D-4E45-4637-B177-411A507F158B}" type="pres">
      <dgm:prSet presAssocID="{AE0F4526-804C-49B4-9999-626BA4F15675}" presName="rootText" presStyleLbl="node2" presStyleIdx="0" presStyleCnt="2">
        <dgm:presLayoutVars>
          <dgm:chPref val="3"/>
        </dgm:presLayoutVars>
      </dgm:prSet>
      <dgm:spPr/>
      <dgm:t>
        <a:bodyPr/>
        <a:lstStyle/>
        <a:p>
          <a:endParaRPr lang="ru-RU"/>
        </a:p>
      </dgm:t>
    </dgm:pt>
    <dgm:pt modelId="{F65E69F8-018B-4189-8D44-24151F18AEEB}" type="pres">
      <dgm:prSet presAssocID="{AE0F4526-804C-49B4-9999-626BA4F15675}" presName="rootConnector" presStyleLbl="node2" presStyleIdx="0" presStyleCnt="2"/>
      <dgm:spPr/>
      <dgm:t>
        <a:bodyPr/>
        <a:lstStyle/>
        <a:p>
          <a:endParaRPr lang="ru-RU"/>
        </a:p>
      </dgm:t>
    </dgm:pt>
    <dgm:pt modelId="{B4B75991-D51A-4ED4-8D8E-BF1FEE777CCB}" type="pres">
      <dgm:prSet presAssocID="{AE0F4526-804C-49B4-9999-626BA4F15675}" presName="hierChild4" presStyleCnt="0"/>
      <dgm:spPr/>
    </dgm:pt>
    <dgm:pt modelId="{FB53B93D-60DE-4E02-B393-E31A303CAC0D}" type="pres">
      <dgm:prSet presAssocID="{AE0F4526-804C-49B4-9999-626BA4F15675}" presName="hierChild5" presStyleCnt="0"/>
      <dgm:spPr/>
    </dgm:pt>
    <dgm:pt modelId="{24BD53DF-BA3B-4E57-B175-5C3AC01672F9}" type="pres">
      <dgm:prSet presAssocID="{64239919-2C86-4D21-8A32-7BFEB33FC8B5}" presName="Name35" presStyleLbl="parChTrans1D2" presStyleIdx="1" presStyleCnt="2"/>
      <dgm:spPr/>
    </dgm:pt>
    <dgm:pt modelId="{AD64A88E-566A-4E9A-96E4-2BFF0952433E}" type="pres">
      <dgm:prSet presAssocID="{4562A132-E505-4777-B2FF-B982BF093148}" presName="hierRoot2" presStyleCnt="0">
        <dgm:presLayoutVars>
          <dgm:hierBranch/>
        </dgm:presLayoutVars>
      </dgm:prSet>
      <dgm:spPr/>
    </dgm:pt>
    <dgm:pt modelId="{441B7357-5479-4A00-98A2-55EDC4D25BE4}" type="pres">
      <dgm:prSet presAssocID="{4562A132-E505-4777-B2FF-B982BF093148}" presName="rootComposite" presStyleCnt="0"/>
      <dgm:spPr/>
    </dgm:pt>
    <dgm:pt modelId="{83044053-955E-4FCA-BF00-7324BDC65168}" type="pres">
      <dgm:prSet presAssocID="{4562A132-E505-4777-B2FF-B982BF093148}" presName="rootText" presStyleLbl="node2" presStyleIdx="1" presStyleCnt="2">
        <dgm:presLayoutVars>
          <dgm:chPref val="3"/>
        </dgm:presLayoutVars>
      </dgm:prSet>
      <dgm:spPr/>
      <dgm:t>
        <a:bodyPr/>
        <a:lstStyle/>
        <a:p>
          <a:endParaRPr lang="ru-RU"/>
        </a:p>
      </dgm:t>
    </dgm:pt>
    <dgm:pt modelId="{6FCDF36F-1586-4CC8-8BB5-037C5C3DBB0A}" type="pres">
      <dgm:prSet presAssocID="{4562A132-E505-4777-B2FF-B982BF093148}" presName="rootConnector" presStyleLbl="node2" presStyleIdx="1" presStyleCnt="2"/>
      <dgm:spPr/>
      <dgm:t>
        <a:bodyPr/>
        <a:lstStyle/>
        <a:p>
          <a:endParaRPr lang="ru-RU"/>
        </a:p>
      </dgm:t>
    </dgm:pt>
    <dgm:pt modelId="{0DC6F856-4D43-4597-BA2A-7B817108B89F}" type="pres">
      <dgm:prSet presAssocID="{4562A132-E505-4777-B2FF-B982BF093148}" presName="hierChild4" presStyleCnt="0"/>
      <dgm:spPr/>
    </dgm:pt>
    <dgm:pt modelId="{B1D48DF7-FA08-44A6-B5E8-52D2D4A13CC4}" type="pres">
      <dgm:prSet presAssocID="{4562A132-E505-4777-B2FF-B982BF093148}" presName="hierChild5" presStyleCnt="0"/>
      <dgm:spPr/>
    </dgm:pt>
    <dgm:pt modelId="{CF17A0C6-7F26-4607-B383-0FED87A1D360}" type="pres">
      <dgm:prSet presAssocID="{690CBF9D-3D17-46A5-B97D-CB1353341B58}" presName="hierChild3" presStyleCnt="0"/>
      <dgm:spPr/>
    </dgm:pt>
  </dgm:ptLst>
  <dgm:cxnLst>
    <dgm:cxn modelId="{25CEB287-CC00-47B5-9184-593AE20FF912}" type="presOf" srcId="{AE0F4526-804C-49B4-9999-626BA4F15675}" destId="{2151687D-4E45-4637-B177-411A507F158B}" srcOrd="0" destOrd="0" presId="urn:microsoft.com/office/officeart/2005/8/layout/orgChart1"/>
    <dgm:cxn modelId="{FC955AE8-B724-40C4-BF63-41E374F30936}" type="presOf" srcId="{AE0F4526-804C-49B4-9999-626BA4F15675}" destId="{F65E69F8-018B-4189-8D44-24151F18AEEB}" srcOrd="1" destOrd="0" presId="urn:microsoft.com/office/officeart/2005/8/layout/orgChart1"/>
    <dgm:cxn modelId="{2068011A-7EDD-4DE7-ADFE-F3C7F35D1539}" type="presOf" srcId="{2D3FEFFA-217F-4245-BAE9-06C3EA7DF021}" destId="{8DB4262B-92C6-4719-9956-8BE109B61B6C}" srcOrd="0" destOrd="0" presId="urn:microsoft.com/office/officeart/2005/8/layout/orgChart1"/>
    <dgm:cxn modelId="{A0876DC5-3BF3-47BB-ADC3-6BCB8DBDE24E}" srcId="{690CBF9D-3D17-46A5-B97D-CB1353341B58}" destId="{AE0F4526-804C-49B4-9999-626BA4F15675}" srcOrd="0" destOrd="0" parTransId="{2D3FEFFA-217F-4245-BAE9-06C3EA7DF021}" sibTransId="{CED7B792-5B66-47DE-B478-C93F8A62CAAE}"/>
    <dgm:cxn modelId="{C359C76F-4B25-4785-8E66-F6F0A5458A2C}" type="presOf" srcId="{690CBF9D-3D17-46A5-B97D-CB1353341B58}" destId="{7C81E17C-23C9-4D48-A607-8B69A6CE6F64}" srcOrd="1" destOrd="0" presId="urn:microsoft.com/office/officeart/2005/8/layout/orgChart1"/>
    <dgm:cxn modelId="{8BFBB8EC-AA20-4FA9-B793-1566C1A3F3B6}" srcId="{690CBF9D-3D17-46A5-B97D-CB1353341B58}" destId="{4562A132-E505-4777-B2FF-B982BF093148}" srcOrd="1" destOrd="0" parTransId="{64239919-2C86-4D21-8A32-7BFEB33FC8B5}" sibTransId="{A77A80CE-5AAB-4AF0-B318-36043B9E5C46}"/>
    <dgm:cxn modelId="{127B2EC1-90A0-47B0-A97F-01032A7CA387}" type="presOf" srcId="{690CBF9D-3D17-46A5-B97D-CB1353341B58}" destId="{7912A9AE-39F1-4924-8233-E0F36C126BF7}" srcOrd="0" destOrd="0" presId="urn:microsoft.com/office/officeart/2005/8/layout/orgChart1"/>
    <dgm:cxn modelId="{5B642DDF-E977-4CE5-BE7A-2A146F0A2511}" type="presOf" srcId="{4562A132-E505-4777-B2FF-B982BF093148}" destId="{83044053-955E-4FCA-BF00-7324BDC65168}" srcOrd="0" destOrd="0" presId="urn:microsoft.com/office/officeart/2005/8/layout/orgChart1"/>
    <dgm:cxn modelId="{007EF63D-96E5-40F0-8609-22FAE7615278}" type="presOf" srcId="{01E0F1AD-E507-468E-BD4C-2053C5947F27}" destId="{44F2F832-84A4-4A30-ADDA-3D50EA671A47}" srcOrd="0" destOrd="0" presId="urn:microsoft.com/office/officeart/2005/8/layout/orgChart1"/>
    <dgm:cxn modelId="{A44908FA-D037-484A-961C-76E2E0B1CE3C}" type="presOf" srcId="{4562A132-E505-4777-B2FF-B982BF093148}" destId="{6FCDF36F-1586-4CC8-8BB5-037C5C3DBB0A}" srcOrd="1" destOrd="0" presId="urn:microsoft.com/office/officeart/2005/8/layout/orgChart1"/>
    <dgm:cxn modelId="{6CB6FD4C-9F54-4CA0-9D7E-5C4CCEB0060F}" type="presOf" srcId="{64239919-2C86-4D21-8A32-7BFEB33FC8B5}" destId="{24BD53DF-BA3B-4E57-B175-5C3AC01672F9}" srcOrd="0" destOrd="0" presId="urn:microsoft.com/office/officeart/2005/8/layout/orgChart1"/>
    <dgm:cxn modelId="{BC634F39-6288-4148-8627-3B4B4C8B2077}" srcId="{01E0F1AD-E507-468E-BD4C-2053C5947F27}" destId="{690CBF9D-3D17-46A5-B97D-CB1353341B58}" srcOrd="0" destOrd="0" parTransId="{C3636AEF-8B0C-440C-A8F3-5E70DDEFC838}" sibTransId="{63AD48A4-54D6-4B33-8401-A4B346EA5E79}"/>
    <dgm:cxn modelId="{A9D857E0-9645-4449-9BF7-7E01744F4D5A}" type="presParOf" srcId="{44F2F832-84A4-4A30-ADDA-3D50EA671A47}" destId="{8686FDA9-286B-4D7D-BEDC-C46E5918F789}" srcOrd="0" destOrd="0" presId="urn:microsoft.com/office/officeart/2005/8/layout/orgChart1"/>
    <dgm:cxn modelId="{DF335FCF-65AE-4104-BB8A-7055CAAAB2EE}" type="presParOf" srcId="{8686FDA9-286B-4D7D-BEDC-C46E5918F789}" destId="{D528C2E0-E6CE-43EC-B463-09B1D61418F9}" srcOrd="0" destOrd="0" presId="urn:microsoft.com/office/officeart/2005/8/layout/orgChart1"/>
    <dgm:cxn modelId="{EC803844-6BDC-445E-B50E-338F49D9CB73}" type="presParOf" srcId="{D528C2E0-E6CE-43EC-B463-09B1D61418F9}" destId="{7912A9AE-39F1-4924-8233-E0F36C126BF7}" srcOrd="0" destOrd="0" presId="urn:microsoft.com/office/officeart/2005/8/layout/orgChart1"/>
    <dgm:cxn modelId="{5D6CE3F8-4E04-4988-A2A9-5C20D4A4D695}" type="presParOf" srcId="{D528C2E0-E6CE-43EC-B463-09B1D61418F9}" destId="{7C81E17C-23C9-4D48-A607-8B69A6CE6F64}" srcOrd="1" destOrd="0" presId="urn:microsoft.com/office/officeart/2005/8/layout/orgChart1"/>
    <dgm:cxn modelId="{07D1E3C0-371C-4AB2-B0FD-316142EA983F}" type="presParOf" srcId="{8686FDA9-286B-4D7D-BEDC-C46E5918F789}" destId="{EE54BF26-7EC7-4833-B895-DC5C69F509F1}" srcOrd="1" destOrd="0" presId="urn:microsoft.com/office/officeart/2005/8/layout/orgChart1"/>
    <dgm:cxn modelId="{018FEABE-45A2-4B21-80AD-810FD2C022DE}" type="presParOf" srcId="{EE54BF26-7EC7-4833-B895-DC5C69F509F1}" destId="{8DB4262B-92C6-4719-9956-8BE109B61B6C}" srcOrd="0" destOrd="0" presId="urn:microsoft.com/office/officeart/2005/8/layout/orgChart1"/>
    <dgm:cxn modelId="{FDB9E325-AD5C-46FB-8515-B0F791CEE6FF}" type="presParOf" srcId="{EE54BF26-7EC7-4833-B895-DC5C69F509F1}" destId="{6B3F101A-FFF9-4782-B91E-61D851CC99FA}" srcOrd="1" destOrd="0" presId="urn:microsoft.com/office/officeart/2005/8/layout/orgChart1"/>
    <dgm:cxn modelId="{A3239C3A-9640-447B-BD1E-38008977A817}" type="presParOf" srcId="{6B3F101A-FFF9-4782-B91E-61D851CC99FA}" destId="{9678295D-DAFE-456A-9CF7-B85641F19C72}" srcOrd="0" destOrd="0" presId="urn:microsoft.com/office/officeart/2005/8/layout/orgChart1"/>
    <dgm:cxn modelId="{F03B7726-B899-4F78-AB2E-5084AE3DDAAD}" type="presParOf" srcId="{9678295D-DAFE-456A-9CF7-B85641F19C72}" destId="{2151687D-4E45-4637-B177-411A507F158B}" srcOrd="0" destOrd="0" presId="urn:microsoft.com/office/officeart/2005/8/layout/orgChart1"/>
    <dgm:cxn modelId="{36A797DD-CF72-4ED6-98C2-AE5D9864193A}" type="presParOf" srcId="{9678295D-DAFE-456A-9CF7-B85641F19C72}" destId="{F65E69F8-018B-4189-8D44-24151F18AEEB}" srcOrd="1" destOrd="0" presId="urn:microsoft.com/office/officeart/2005/8/layout/orgChart1"/>
    <dgm:cxn modelId="{EA67564D-0EC0-4471-BCF5-D3460F8C91A5}" type="presParOf" srcId="{6B3F101A-FFF9-4782-B91E-61D851CC99FA}" destId="{B4B75991-D51A-4ED4-8D8E-BF1FEE777CCB}" srcOrd="1" destOrd="0" presId="urn:microsoft.com/office/officeart/2005/8/layout/orgChart1"/>
    <dgm:cxn modelId="{7134F323-DF17-41DC-BE99-90693123A3C7}" type="presParOf" srcId="{6B3F101A-FFF9-4782-B91E-61D851CC99FA}" destId="{FB53B93D-60DE-4E02-B393-E31A303CAC0D}" srcOrd="2" destOrd="0" presId="urn:microsoft.com/office/officeart/2005/8/layout/orgChart1"/>
    <dgm:cxn modelId="{3A0B8FD7-D240-4AE9-98A2-67AB5F214AF5}" type="presParOf" srcId="{EE54BF26-7EC7-4833-B895-DC5C69F509F1}" destId="{24BD53DF-BA3B-4E57-B175-5C3AC01672F9}" srcOrd="2" destOrd="0" presId="urn:microsoft.com/office/officeart/2005/8/layout/orgChart1"/>
    <dgm:cxn modelId="{4AC20CED-1E9E-4716-9893-B24E020F9FF4}" type="presParOf" srcId="{EE54BF26-7EC7-4833-B895-DC5C69F509F1}" destId="{AD64A88E-566A-4E9A-96E4-2BFF0952433E}" srcOrd="3" destOrd="0" presId="urn:microsoft.com/office/officeart/2005/8/layout/orgChart1"/>
    <dgm:cxn modelId="{D76C4A7F-A16C-47A6-A780-BCD9F57AAFDA}" type="presParOf" srcId="{AD64A88E-566A-4E9A-96E4-2BFF0952433E}" destId="{441B7357-5479-4A00-98A2-55EDC4D25BE4}" srcOrd="0" destOrd="0" presId="urn:microsoft.com/office/officeart/2005/8/layout/orgChart1"/>
    <dgm:cxn modelId="{EFF6793D-7D1A-45B1-8E53-1FF4023E08C7}" type="presParOf" srcId="{441B7357-5479-4A00-98A2-55EDC4D25BE4}" destId="{83044053-955E-4FCA-BF00-7324BDC65168}" srcOrd="0" destOrd="0" presId="urn:microsoft.com/office/officeart/2005/8/layout/orgChart1"/>
    <dgm:cxn modelId="{4D84C1C6-4C09-4F05-8300-D49A85BD932F}" type="presParOf" srcId="{441B7357-5479-4A00-98A2-55EDC4D25BE4}" destId="{6FCDF36F-1586-4CC8-8BB5-037C5C3DBB0A}" srcOrd="1" destOrd="0" presId="urn:microsoft.com/office/officeart/2005/8/layout/orgChart1"/>
    <dgm:cxn modelId="{F78AED81-9CE6-47EF-B328-0A5897BCC69B}" type="presParOf" srcId="{AD64A88E-566A-4E9A-96E4-2BFF0952433E}" destId="{0DC6F856-4D43-4597-BA2A-7B817108B89F}" srcOrd="1" destOrd="0" presId="urn:microsoft.com/office/officeart/2005/8/layout/orgChart1"/>
    <dgm:cxn modelId="{A505F681-9185-4800-818D-F0A59DADF897}" type="presParOf" srcId="{AD64A88E-566A-4E9A-96E4-2BFF0952433E}" destId="{B1D48DF7-FA08-44A6-B5E8-52D2D4A13CC4}" srcOrd="2" destOrd="0" presId="urn:microsoft.com/office/officeart/2005/8/layout/orgChart1"/>
    <dgm:cxn modelId="{4E60457C-E8CD-443B-B936-508C436207CB}" type="presParOf" srcId="{8686FDA9-286B-4D7D-BEDC-C46E5918F789}" destId="{CF17A0C6-7F26-4607-B383-0FED87A1D3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89F71-AE07-48EF-BAC0-4D2A95089686}" type="doc">
      <dgm:prSet loTypeId="urn:microsoft.com/office/officeart/2005/8/layout/orgChart1" loCatId="hierarchy" qsTypeId="urn:microsoft.com/office/officeart/2005/8/quickstyle/simple1" qsCatId="simple" csTypeId="urn:microsoft.com/office/officeart/2005/8/colors/accent1_2" csCatId="accent1"/>
      <dgm:spPr/>
    </dgm:pt>
    <dgm:pt modelId="{214452FB-24B1-4925-9250-AAB366B5F9D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Задачи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 образовательной области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«Физическая культура»</a:t>
          </a:r>
        </a:p>
      </dgm:t>
    </dgm:pt>
    <dgm:pt modelId="{64B50347-F538-4D87-B80B-5703B0B77AA3}" type="parTrans" cxnId="{52F58660-C99C-4B40-A963-AE4F96528FC3}">
      <dgm:prSet/>
      <dgm:spPr/>
    </dgm:pt>
    <dgm:pt modelId="{C0DC54BA-E942-458A-BD1E-4368BF88ACE8}" type="sibTrans" cxnId="{52F58660-C99C-4B40-A963-AE4F96528FC3}">
      <dgm:prSet/>
      <dgm:spPr/>
    </dgm:pt>
    <dgm:pt modelId="{3574AC75-A814-42D6-AC68-A1C6302719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Развитие физических качеств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(скоростных, силовых, гибкости,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выносливости и координации)</a:t>
          </a:r>
        </a:p>
      </dgm:t>
    </dgm:pt>
    <dgm:pt modelId="{1B2033D0-EB47-4D61-AABA-53F95BA79CC3}" type="parTrans" cxnId="{8DF1D7EB-661C-479F-9639-E55403EB97B8}">
      <dgm:prSet/>
      <dgm:spPr/>
    </dgm:pt>
    <dgm:pt modelId="{1594BC83-BD7A-43E1-9A5B-785679BDB5A8}" type="sibTrans" cxnId="{8DF1D7EB-661C-479F-9639-E55403EB97B8}">
      <dgm:prSet/>
      <dgm:spPr/>
    </dgm:pt>
    <dgm:pt modelId="{913D6047-733B-4A2E-9F76-013CBC42AD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Накопление и обогащение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двигательного опыта детей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(овладение основными движениями)</a:t>
          </a:r>
        </a:p>
      </dgm:t>
    </dgm:pt>
    <dgm:pt modelId="{FED12BF6-C92C-4E38-9611-F714E9C65270}" type="parTrans" cxnId="{9E8CD4A3-AED4-42A3-A458-6746B2FB849D}">
      <dgm:prSet/>
      <dgm:spPr/>
    </dgm:pt>
    <dgm:pt modelId="{7F09BCFB-B15B-4CE2-8883-1BDA214F9046}" type="sibTrans" cxnId="{9E8CD4A3-AED4-42A3-A458-6746B2FB849D}">
      <dgm:prSet/>
      <dgm:spPr/>
    </dgm:pt>
    <dgm:pt modelId="{08480043-3FA8-412E-9406-6E8EAAEF705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Формирование у детей потребности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в двигательной активности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cs typeface="Arial" charset="0"/>
            </a:rPr>
            <a:t> и физическом совершенствовании</a:t>
          </a:r>
        </a:p>
      </dgm:t>
    </dgm:pt>
    <dgm:pt modelId="{EAF51EAD-1551-4C0F-866D-BB4AA0F87178}" type="parTrans" cxnId="{2C6C3CE6-7BB1-437D-864C-42A3EF884C82}">
      <dgm:prSet/>
      <dgm:spPr/>
    </dgm:pt>
    <dgm:pt modelId="{26037A66-5B5C-4FF7-8BFA-6101979A4E0F}" type="sibTrans" cxnId="{2C6C3CE6-7BB1-437D-864C-42A3EF884C82}">
      <dgm:prSet/>
      <dgm:spPr/>
    </dgm:pt>
    <dgm:pt modelId="{802634F9-5BFE-4545-8EA6-B243177541E7}" type="pres">
      <dgm:prSet presAssocID="{6B589F71-AE07-48EF-BAC0-4D2A95089686}" presName="hierChild1" presStyleCnt="0">
        <dgm:presLayoutVars>
          <dgm:orgChart val="1"/>
          <dgm:chPref val="1"/>
          <dgm:dir/>
          <dgm:animOne val="branch"/>
          <dgm:animLvl val="lvl"/>
          <dgm:resizeHandles/>
        </dgm:presLayoutVars>
      </dgm:prSet>
      <dgm:spPr/>
    </dgm:pt>
    <dgm:pt modelId="{DC00FE37-C928-4B8E-86BF-E7F996B4E9E0}" type="pres">
      <dgm:prSet presAssocID="{214452FB-24B1-4925-9250-AAB366B5F9DB}" presName="hierRoot1" presStyleCnt="0">
        <dgm:presLayoutVars>
          <dgm:hierBranch val="r"/>
        </dgm:presLayoutVars>
      </dgm:prSet>
      <dgm:spPr/>
    </dgm:pt>
    <dgm:pt modelId="{07204FDF-2D07-4EA7-A0EB-FF2B06331F57}" type="pres">
      <dgm:prSet presAssocID="{214452FB-24B1-4925-9250-AAB366B5F9DB}" presName="rootComposite1" presStyleCnt="0"/>
      <dgm:spPr/>
    </dgm:pt>
    <dgm:pt modelId="{AEFDFC17-532A-41DE-81E5-81CDA80764E0}" type="pres">
      <dgm:prSet presAssocID="{214452FB-24B1-4925-9250-AAB366B5F9DB}" presName="rootText1" presStyleLbl="node0" presStyleIdx="0" presStyleCnt="1">
        <dgm:presLayoutVars>
          <dgm:chPref val="3"/>
        </dgm:presLayoutVars>
      </dgm:prSet>
      <dgm:spPr/>
      <dgm:t>
        <a:bodyPr/>
        <a:lstStyle/>
        <a:p>
          <a:endParaRPr lang="ru-RU"/>
        </a:p>
      </dgm:t>
    </dgm:pt>
    <dgm:pt modelId="{12B41ED8-37EF-4D8D-B1CA-D3CE894A21DE}" type="pres">
      <dgm:prSet presAssocID="{214452FB-24B1-4925-9250-AAB366B5F9DB}" presName="rootConnector1" presStyleLbl="node1" presStyleIdx="0" presStyleCnt="0"/>
      <dgm:spPr/>
      <dgm:t>
        <a:bodyPr/>
        <a:lstStyle/>
        <a:p>
          <a:endParaRPr lang="ru-RU"/>
        </a:p>
      </dgm:t>
    </dgm:pt>
    <dgm:pt modelId="{ACF8AC2C-7C80-42D4-93DF-70F44B2511C9}" type="pres">
      <dgm:prSet presAssocID="{214452FB-24B1-4925-9250-AAB366B5F9DB}" presName="hierChild2" presStyleCnt="0"/>
      <dgm:spPr/>
    </dgm:pt>
    <dgm:pt modelId="{2256BB8C-E4B5-4153-9EBE-7968818455E3}" type="pres">
      <dgm:prSet presAssocID="{1B2033D0-EB47-4D61-AABA-53F95BA79CC3}" presName="Name50" presStyleLbl="parChTrans1D2" presStyleIdx="0" presStyleCnt="3"/>
      <dgm:spPr/>
    </dgm:pt>
    <dgm:pt modelId="{57DE4B35-E739-41F4-9DC2-F43FEE5C3A68}" type="pres">
      <dgm:prSet presAssocID="{3574AC75-A814-42D6-AC68-A1C6302719A8}" presName="hierRoot2" presStyleCnt="0">
        <dgm:presLayoutVars>
          <dgm:hierBranch/>
        </dgm:presLayoutVars>
      </dgm:prSet>
      <dgm:spPr/>
    </dgm:pt>
    <dgm:pt modelId="{AA77F033-2596-43AF-A2D1-9C6C99FAB743}" type="pres">
      <dgm:prSet presAssocID="{3574AC75-A814-42D6-AC68-A1C6302719A8}" presName="rootComposite" presStyleCnt="0"/>
      <dgm:spPr/>
    </dgm:pt>
    <dgm:pt modelId="{614614EF-B4EF-4863-9D88-913BE9C063D0}" type="pres">
      <dgm:prSet presAssocID="{3574AC75-A814-42D6-AC68-A1C6302719A8}" presName="rootText" presStyleLbl="node2" presStyleIdx="0" presStyleCnt="3">
        <dgm:presLayoutVars>
          <dgm:chPref val="3"/>
        </dgm:presLayoutVars>
      </dgm:prSet>
      <dgm:spPr/>
      <dgm:t>
        <a:bodyPr/>
        <a:lstStyle/>
        <a:p>
          <a:endParaRPr lang="ru-RU"/>
        </a:p>
      </dgm:t>
    </dgm:pt>
    <dgm:pt modelId="{A6E3382F-EB04-4352-81A4-770F3C7EBF4C}" type="pres">
      <dgm:prSet presAssocID="{3574AC75-A814-42D6-AC68-A1C6302719A8}" presName="rootConnector" presStyleLbl="node2" presStyleIdx="0" presStyleCnt="3"/>
      <dgm:spPr/>
      <dgm:t>
        <a:bodyPr/>
        <a:lstStyle/>
        <a:p>
          <a:endParaRPr lang="ru-RU"/>
        </a:p>
      </dgm:t>
    </dgm:pt>
    <dgm:pt modelId="{7EB8FC2F-F5D0-4B15-85F3-D85C1BB61DA1}" type="pres">
      <dgm:prSet presAssocID="{3574AC75-A814-42D6-AC68-A1C6302719A8}" presName="hierChild4" presStyleCnt="0"/>
      <dgm:spPr/>
    </dgm:pt>
    <dgm:pt modelId="{7905BAB9-1D4D-489A-8CC1-E73F730187CE}" type="pres">
      <dgm:prSet presAssocID="{3574AC75-A814-42D6-AC68-A1C6302719A8}" presName="hierChild5" presStyleCnt="0"/>
      <dgm:spPr/>
    </dgm:pt>
    <dgm:pt modelId="{1271D9B8-300B-4F7E-AA9D-C3F8E5111749}" type="pres">
      <dgm:prSet presAssocID="{FED12BF6-C92C-4E38-9611-F714E9C65270}" presName="Name50" presStyleLbl="parChTrans1D2" presStyleIdx="1" presStyleCnt="3"/>
      <dgm:spPr/>
    </dgm:pt>
    <dgm:pt modelId="{46EDB13A-7CA0-4E24-9073-867114D5F3AA}" type="pres">
      <dgm:prSet presAssocID="{913D6047-733B-4A2E-9F76-013CBC42AD20}" presName="hierRoot2" presStyleCnt="0">
        <dgm:presLayoutVars>
          <dgm:hierBranch/>
        </dgm:presLayoutVars>
      </dgm:prSet>
      <dgm:spPr/>
    </dgm:pt>
    <dgm:pt modelId="{492632F7-E889-47FC-A555-AB7F94446E3C}" type="pres">
      <dgm:prSet presAssocID="{913D6047-733B-4A2E-9F76-013CBC42AD20}" presName="rootComposite" presStyleCnt="0"/>
      <dgm:spPr/>
    </dgm:pt>
    <dgm:pt modelId="{758EE643-3827-48BF-8DB4-F5908C2D311E}" type="pres">
      <dgm:prSet presAssocID="{913D6047-733B-4A2E-9F76-013CBC42AD20}" presName="rootText" presStyleLbl="node2" presStyleIdx="1" presStyleCnt="3">
        <dgm:presLayoutVars>
          <dgm:chPref val="3"/>
        </dgm:presLayoutVars>
      </dgm:prSet>
      <dgm:spPr/>
      <dgm:t>
        <a:bodyPr/>
        <a:lstStyle/>
        <a:p>
          <a:endParaRPr lang="ru-RU"/>
        </a:p>
      </dgm:t>
    </dgm:pt>
    <dgm:pt modelId="{0621503B-825D-49EC-A288-6140C018077C}" type="pres">
      <dgm:prSet presAssocID="{913D6047-733B-4A2E-9F76-013CBC42AD20}" presName="rootConnector" presStyleLbl="node2" presStyleIdx="1" presStyleCnt="3"/>
      <dgm:spPr/>
      <dgm:t>
        <a:bodyPr/>
        <a:lstStyle/>
        <a:p>
          <a:endParaRPr lang="ru-RU"/>
        </a:p>
      </dgm:t>
    </dgm:pt>
    <dgm:pt modelId="{8067AF27-506B-4445-BA02-E929AB5C1E5B}" type="pres">
      <dgm:prSet presAssocID="{913D6047-733B-4A2E-9F76-013CBC42AD20}" presName="hierChild4" presStyleCnt="0"/>
      <dgm:spPr/>
    </dgm:pt>
    <dgm:pt modelId="{CCEF6C57-AD5A-47F9-A936-B44A026426F3}" type="pres">
      <dgm:prSet presAssocID="{913D6047-733B-4A2E-9F76-013CBC42AD20}" presName="hierChild5" presStyleCnt="0"/>
      <dgm:spPr/>
    </dgm:pt>
    <dgm:pt modelId="{C59EC30B-2BD5-44A0-9CF2-B838F9C61C28}" type="pres">
      <dgm:prSet presAssocID="{EAF51EAD-1551-4C0F-866D-BB4AA0F87178}" presName="Name50" presStyleLbl="parChTrans1D2" presStyleIdx="2" presStyleCnt="3"/>
      <dgm:spPr/>
    </dgm:pt>
    <dgm:pt modelId="{3F050B97-E4F6-4D3F-AFF0-252F474CABF9}" type="pres">
      <dgm:prSet presAssocID="{08480043-3FA8-412E-9406-6E8EAAEF7051}" presName="hierRoot2" presStyleCnt="0">
        <dgm:presLayoutVars>
          <dgm:hierBranch/>
        </dgm:presLayoutVars>
      </dgm:prSet>
      <dgm:spPr/>
    </dgm:pt>
    <dgm:pt modelId="{0796C799-896C-4B94-8BCC-CCBC57D34DC9}" type="pres">
      <dgm:prSet presAssocID="{08480043-3FA8-412E-9406-6E8EAAEF7051}" presName="rootComposite" presStyleCnt="0"/>
      <dgm:spPr/>
    </dgm:pt>
    <dgm:pt modelId="{0629F81C-690F-41D8-B29D-0BB885424CA7}" type="pres">
      <dgm:prSet presAssocID="{08480043-3FA8-412E-9406-6E8EAAEF7051}" presName="rootText" presStyleLbl="node2" presStyleIdx="2" presStyleCnt="3">
        <dgm:presLayoutVars>
          <dgm:chPref val="3"/>
        </dgm:presLayoutVars>
      </dgm:prSet>
      <dgm:spPr/>
      <dgm:t>
        <a:bodyPr/>
        <a:lstStyle/>
        <a:p>
          <a:endParaRPr lang="ru-RU"/>
        </a:p>
      </dgm:t>
    </dgm:pt>
    <dgm:pt modelId="{1F5C58C1-6081-4542-9F65-293F3974B283}" type="pres">
      <dgm:prSet presAssocID="{08480043-3FA8-412E-9406-6E8EAAEF7051}" presName="rootConnector" presStyleLbl="node2" presStyleIdx="2" presStyleCnt="3"/>
      <dgm:spPr/>
      <dgm:t>
        <a:bodyPr/>
        <a:lstStyle/>
        <a:p>
          <a:endParaRPr lang="ru-RU"/>
        </a:p>
      </dgm:t>
    </dgm:pt>
    <dgm:pt modelId="{6505AA57-70F9-4604-9148-D3E5AFCE44B7}" type="pres">
      <dgm:prSet presAssocID="{08480043-3FA8-412E-9406-6E8EAAEF7051}" presName="hierChild4" presStyleCnt="0"/>
      <dgm:spPr/>
    </dgm:pt>
    <dgm:pt modelId="{242D25C0-A32B-41C3-92B9-C6DD21071244}" type="pres">
      <dgm:prSet presAssocID="{08480043-3FA8-412E-9406-6E8EAAEF7051}" presName="hierChild5" presStyleCnt="0"/>
      <dgm:spPr/>
    </dgm:pt>
    <dgm:pt modelId="{B281AD16-EF20-4C80-925A-ED676C05E283}" type="pres">
      <dgm:prSet presAssocID="{214452FB-24B1-4925-9250-AAB366B5F9DB}" presName="hierChild3" presStyleCnt="0"/>
      <dgm:spPr/>
    </dgm:pt>
  </dgm:ptLst>
  <dgm:cxnLst>
    <dgm:cxn modelId="{FA2AD190-14DA-4929-BFF9-B2F3E7FB9D61}" type="presOf" srcId="{913D6047-733B-4A2E-9F76-013CBC42AD20}" destId="{0621503B-825D-49EC-A288-6140C018077C}" srcOrd="1" destOrd="0" presId="urn:microsoft.com/office/officeart/2005/8/layout/orgChart1"/>
    <dgm:cxn modelId="{BF494785-B001-4183-9B0C-D483C916E64D}" type="presOf" srcId="{08480043-3FA8-412E-9406-6E8EAAEF7051}" destId="{1F5C58C1-6081-4542-9F65-293F3974B283}" srcOrd="1" destOrd="0" presId="urn:microsoft.com/office/officeart/2005/8/layout/orgChart1"/>
    <dgm:cxn modelId="{6127AAC0-C430-4E6C-AF4B-73B3CF6816AF}" type="presOf" srcId="{EAF51EAD-1551-4C0F-866D-BB4AA0F87178}" destId="{C59EC30B-2BD5-44A0-9CF2-B838F9C61C28}" srcOrd="0" destOrd="0" presId="urn:microsoft.com/office/officeart/2005/8/layout/orgChart1"/>
    <dgm:cxn modelId="{E9FCBAA3-EDC3-4C39-BE7C-290470E23FB8}" type="presOf" srcId="{214452FB-24B1-4925-9250-AAB366B5F9DB}" destId="{12B41ED8-37EF-4D8D-B1CA-D3CE894A21DE}" srcOrd="1" destOrd="0" presId="urn:microsoft.com/office/officeart/2005/8/layout/orgChart1"/>
    <dgm:cxn modelId="{86EFA8FA-48A1-4AD1-A5CA-70365D3EAB86}" type="presOf" srcId="{FED12BF6-C92C-4E38-9611-F714E9C65270}" destId="{1271D9B8-300B-4F7E-AA9D-C3F8E5111749}" srcOrd="0" destOrd="0" presId="urn:microsoft.com/office/officeart/2005/8/layout/orgChart1"/>
    <dgm:cxn modelId="{571B81AC-179E-4BFD-B084-E668BB874CED}" type="presOf" srcId="{913D6047-733B-4A2E-9F76-013CBC42AD20}" destId="{758EE643-3827-48BF-8DB4-F5908C2D311E}" srcOrd="0" destOrd="0" presId="urn:microsoft.com/office/officeart/2005/8/layout/orgChart1"/>
    <dgm:cxn modelId="{2C6C3CE6-7BB1-437D-864C-42A3EF884C82}" srcId="{214452FB-24B1-4925-9250-AAB366B5F9DB}" destId="{08480043-3FA8-412E-9406-6E8EAAEF7051}" srcOrd="2" destOrd="0" parTransId="{EAF51EAD-1551-4C0F-866D-BB4AA0F87178}" sibTransId="{26037A66-5B5C-4FF7-8BFA-6101979A4E0F}"/>
    <dgm:cxn modelId="{E3509B94-7FB2-4530-B742-8ED59340CB3B}" type="presOf" srcId="{3574AC75-A814-42D6-AC68-A1C6302719A8}" destId="{614614EF-B4EF-4863-9D88-913BE9C063D0}" srcOrd="0" destOrd="0" presId="urn:microsoft.com/office/officeart/2005/8/layout/orgChart1"/>
    <dgm:cxn modelId="{F683BBA3-C83F-40AF-AA19-8643CE5A9CB9}" type="presOf" srcId="{1B2033D0-EB47-4D61-AABA-53F95BA79CC3}" destId="{2256BB8C-E4B5-4153-9EBE-7968818455E3}" srcOrd="0" destOrd="0" presId="urn:microsoft.com/office/officeart/2005/8/layout/orgChart1"/>
    <dgm:cxn modelId="{52F58660-C99C-4B40-A963-AE4F96528FC3}" srcId="{6B589F71-AE07-48EF-BAC0-4D2A95089686}" destId="{214452FB-24B1-4925-9250-AAB366B5F9DB}" srcOrd="0" destOrd="0" parTransId="{64B50347-F538-4D87-B80B-5703B0B77AA3}" sibTransId="{C0DC54BA-E942-458A-BD1E-4368BF88ACE8}"/>
    <dgm:cxn modelId="{9E8CD4A3-AED4-42A3-A458-6746B2FB849D}" srcId="{214452FB-24B1-4925-9250-AAB366B5F9DB}" destId="{913D6047-733B-4A2E-9F76-013CBC42AD20}" srcOrd="1" destOrd="0" parTransId="{FED12BF6-C92C-4E38-9611-F714E9C65270}" sibTransId="{7F09BCFB-B15B-4CE2-8883-1BDA214F9046}"/>
    <dgm:cxn modelId="{3F273F45-220D-423C-9BEC-C4C3FC731DA8}" type="presOf" srcId="{3574AC75-A814-42D6-AC68-A1C6302719A8}" destId="{A6E3382F-EB04-4352-81A4-770F3C7EBF4C}" srcOrd="1" destOrd="0" presId="urn:microsoft.com/office/officeart/2005/8/layout/orgChart1"/>
    <dgm:cxn modelId="{CF957346-6EBF-4450-86EE-D7F878EC194D}" type="presOf" srcId="{214452FB-24B1-4925-9250-AAB366B5F9DB}" destId="{AEFDFC17-532A-41DE-81E5-81CDA80764E0}" srcOrd="0" destOrd="0" presId="urn:microsoft.com/office/officeart/2005/8/layout/orgChart1"/>
    <dgm:cxn modelId="{8DF1D7EB-661C-479F-9639-E55403EB97B8}" srcId="{214452FB-24B1-4925-9250-AAB366B5F9DB}" destId="{3574AC75-A814-42D6-AC68-A1C6302719A8}" srcOrd="0" destOrd="0" parTransId="{1B2033D0-EB47-4D61-AABA-53F95BA79CC3}" sibTransId="{1594BC83-BD7A-43E1-9A5B-785679BDB5A8}"/>
    <dgm:cxn modelId="{9415A2D2-6346-4811-A6C3-30B9CFE9F9CF}" type="presOf" srcId="{08480043-3FA8-412E-9406-6E8EAAEF7051}" destId="{0629F81C-690F-41D8-B29D-0BB885424CA7}" srcOrd="0" destOrd="0" presId="urn:microsoft.com/office/officeart/2005/8/layout/orgChart1"/>
    <dgm:cxn modelId="{12972FEB-3C63-4613-AC35-F23323A33E80}" type="presOf" srcId="{6B589F71-AE07-48EF-BAC0-4D2A95089686}" destId="{802634F9-5BFE-4545-8EA6-B243177541E7}" srcOrd="0" destOrd="0" presId="urn:microsoft.com/office/officeart/2005/8/layout/orgChart1"/>
    <dgm:cxn modelId="{A47E67E5-F9C5-4F89-BB5E-94444A0FBF0E}" type="presParOf" srcId="{802634F9-5BFE-4545-8EA6-B243177541E7}" destId="{DC00FE37-C928-4B8E-86BF-E7F996B4E9E0}" srcOrd="0" destOrd="0" presId="urn:microsoft.com/office/officeart/2005/8/layout/orgChart1"/>
    <dgm:cxn modelId="{441B5D09-5BF7-4BBD-8312-B9E65318BA7D}" type="presParOf" srcId="{DC00FE37-C928-4B8E-86BF-E7F996B4E9E0}" destId="{07204FDF-2D07-4EA7-A0EB-FF2B06331F57}" srcOrd="0" destOrd="0" presId="urn:microsoft.com/office/officeart/2005/8/layout/orgChart1"/>
    <dgm:cxn modelId="{2B93BC6C-7506-46F2-A97C-627C88305FF7}" type="presParOf" srcId="{07204FDF-2D07-4EA7-A0EB-FF2B06331F57}" destId="{AEFDFC17-532A-41DE-81E5-81CDA80764E0}" srcOrd="0" destOrd="0" presId="urn:microsoft.com/office/officeart/2005/8/layout/orgChart1"/>
    <dgm:cxn modelId="{70E054D2-2C2C-4C3E-BF10-CEC468BB8B29}" type="presParOf" srcId="{07204FDF-2D07-4EA7-A0EB-FF2B06331F57}" destId="{12B41ED8-37EF-4D8D-B1CA-D3CE894A21DE}" srcOrd="1" destOrd="0" presId="urn:microsoft.com/office/officeart/2005/8/layout/orgChart1"/>
    <dgm:cxn modelId="{92AF1DE1-D94B-46B6-849E-549B7FD21FCA}" type="presParOf" srcId="{DC00FE37-C928-4B8E-86BF-E7F996B4E9E0}" destId="{ACF8AC2C-7C80-42D4-93DF-70F44B2511C9}" srcOrd="1" destOrd="0" presId="urn:microsoft.com/office/officeart/2005/8/layout/orgChart1"/>
    <dgm:cxn modelId="{79DEAA90-09DF-48C0-B484-0CB369B8F418}" type="presParOf" srcId="{ACF8AC2C-7C80-42D4-93DF-70F44B2511C9}" destId="{2256BB8C-E4B5-4153-9EBE-7968818455E3}" srcOrd="0" destOrd="0" presId="urn:microsoft.com/office/officeart/2005/8/layout/orgChart1"/>
    <dgm:cxn modelId="{85F0DD18-DF4C-4F60-8F40-5B10D3DCFE8B}" type="presParOf" srcId="{ACF8AC2C-7C80-42D4-93DF-70F44B2511C9}" destId="{57DE4B35-E739-41F4-9DC2-F43FEE5C3A68}" srcOrd="1" destOrd="0" presId="urn:microsoft.com/office/officeart/2005/8/layout/orgChart1"/>
    <dgm:cxn modelId="{4E74B2C7-84BE-47EC-ACB2-FCE72BAB8FFD}" type="presParOf" srcId="{57DE4B35-E739-41F4-9DC2-F43FEE5C3A68}" destId="{AA77F033-2596-43AF-A2D1-9C6C99FAB743}" srcOrd="0" destOrd="0" presId="urn:microsoft.com/office/officeart/2005/8/layout/orgChart1"/>
    <dgm:cxn modelId="{D207E295-C598-42A7-B331-CE89D9E9E0FD}" type="presParOf" srcId="{AA77F033-2596-43AF-A2D1-9C6C99FAB743}" destId="{614614EF-B4EF-4863-9D88-913BE9C063D0}" srcOrd="0" destOrd="0" presId="urn:microsoft.com/office/officeart/2005/8/layout/orgChart1"/>
    <dgm:cxn modelId="{F5402404-576D-493C-8317-B3F5AF28AAAD}" type="presParOf" srcId="{AA77F033-2596-43AF-A2D1-9C6C99FAB743}" destId="{A6E3382F-EB04-4352-81A4-770F3C7EBF4C}" srcOrd="1" destOrd="0" presId="urn:microsoft.com/office/officeart/2005/8/layout/orgChart1"/>
    <dgm:cxn modelId="{F7220E43-AC10-4BD2-A003-373ABE0D03EA}" type="presParOf" srcId="{57DE4B35-E739-41F4-9DC2-F43FEE5C3A68}" destId="{7EB8FC2F-F5D0-4B15-85F3-D85C1BB61DA1}" srcOrd="1" destOrd="0" presId="urn:microsoft.com/office/officeart/2005/8/layout/orgChart1"/>
    <dgm:cxn modelId="{9BEDCA4A-0885-443B-92AD-8D8F1A292569}" type="presParOf" srcId="{57DE4B35-E739-41F4-9DC2-F43FEE5C3A68}" destId="{7905BAB9-1D4D-489A-8CC1-E73F730187CE}" srcOrd="2" destOrd="0" presId="urn:microsoft.com/office/officeart/2005/8/layout/orgChart1"/>
    <dgm:cxn modelId="{75F5A72E-D2FC-4D1C-92CE-7E309E921E47}" type="presParOf" srcId="{ACF8AC2C-7C80-42D4-93DF-70F44B2511C9}" destId="{1271D9B8-300B-4F7E-AA9D-C3F8E5111749}" srcOrd="2" destOrd="0" presId="urn:microsoft.com/office/officeart/2005/8/layout/orgChart1"/>
    <dgm:cxn modelId="{3EE15F0F-7378-4487-92F2-FD8B736C341D}" type="presParOf" srcId="{ACF8AC2C-7C80-42D4-93DF-70F44B2511C9}" destId="{46EDB13A-7CA0-4E24-9073-867114D5F3AA}" srcOrd="3" destOrd="0" presId="urn:microsoft.com/office/officeart/2005/8/layout/orgChart1"/>
    <dgm:cxn modelId="{116836BB-9BF4-4017-BFFE-81C295D3FB03}" type="presParOf" srcId="{46EDB13A-7CA0-4E24-9073-867114D5F3AA}" destId="{492632F7-E889-47FC-A555-AB7F94446E3C}" srcOrd="0" destOrd="0" presId="urn:microsoft.com/office/officeart/2005/8/layout/orgChart1"/>
    <dgm:cxn modelId="{87B8B7A3-1FBC-4931-8C47-FA64FE0299AE}" type="presParOf" srcId="{492632F7-E889-47FC-A555-AB7F94446E3C}" destId="{758EE643-3827-48BF-8DB4-F5908C2D311E}" srcOrd="0" destOrd="0" presId="urn:microsoft.com/office/officeart/2005/8/layout/orgChart1"/>
    <dgm:cxn modelId="{CD271EC2-6590-4114-BF5C-041F2853F58B}" type="presParOf" srcId="{492632F7-E889-47FC-A555-AB7F94446E3C}" destId="{0621503B-825D-49EC-A288-6140C018077C}" srcOrd="1" destOrd="0" presId="urn:microsoft.com/office/officeart/2005/8/layout/orgChart1"/>
    <dgm:cxn modelId="{632F98FE-0C8B-429B-B5CB-DFBEE5E69CB8}" type="presParOf" srcId="{46EDB13A-7CA0-4E24-9073-867114D5F3AA}" destId="{8067AF27-506B-4445-BA02-E929AB5C1E5B}" srcOrd="1" destOrd="0" presId="urn:microsoft.com/office/officeart/2005/8/layout/orgChart1"/>
    <dgm:cxn modelId="{53955BE5-0EC6-414A-9025-1FD14F5588B1}" type="presParOf" srcId="{46EDB13A-7CA0-4E24-9073-867114D5F3AA}" destId="{CCEF6C57-AD5A-47F9-A936-B44A026426F3}" srcOrd="2" destOrd="0" presId="urn:microsoft.com/office/officeart/2005/8/layout/orgChart1"/>
    <dgm:cxn modelId="{4248BAF2-543E-48FA-AA5E-F67CD469C456}" type="presParOf" srcId="{ACF8AC2C-7C80-42D4-93DF-70F44B2511C9}" destId="{C59EC30B-2BD5-44A0-9CF2-B838F9C61C28}" srcOrd="4" destOrd="0" presId="urn:microsoft.com/office/officeart/2005/8/layout/orgChart1"/>
    <dgm:cxn modelId="{2E6DB225-D0C1-4EEB-8A7A-B2B67CB4DBB3}" type="presParOf" srcId="{ACF8AC2C-7C80-42D4-93DF-70F44B2511C9}" destId="{3F050B97-E4F6-4D3F-AFF0-252F474CABF9}" srcOrd="5" destOrd="0" presId="urn:microsoft.com/office/officeart/2005/8/layout/orgChart1"/>
    <dgm:cxn modelId="{BA44D807-B669-40EA-B021-A1381586EDA3}" type="presParOf" srcId="{3F050B97-E4F6-4D3F-AFF0-252F474CABF9}" destId="{0796C799-896C-4B94-8BCC-CCBC57D34DC9}" srcOrd="0" destOrd="0" presId="urn:microsoft.com/office/officeart/2005/8/layout/orgChart1"/>
    <dgm:cxn modelId="{951DCC90-F99E-40B1-976A-C83865446A1D}" type="presParOf" srcId="{0796C799-896C-4B94-8BCC-CCBC57D34DC9}" destId="{0629F81C-690F-41D8-B29D-0BB885424CA7}" srcOrd="0" destOrd="0" presId="urn:microsoft.com/office/officeart/2005/8/layout/orgChart1"/>
    <dgm:cxn modelId="{84D643D8-160B-49E2-B6D0-C823B27D95AD}" type="presParOf" srcId="{0796C799-896C-4B94-8BCC-CCBC57D34DC9}" destId="{1F5C58C1-6081-4542-9F65-293F3974B283}" srcOrd="1" destOrd="0" presId="urn:microsoft.com/office/officeart/2005/8/layout/orgChart1"/>
    <dgm:cxn modelId="{8DCB27FF-07DD-4293-B286-D32000977CB9}" type="presParOf" srcId="{3F050B97-E4F6-4D3F-AFF0-252F474CABF9}" destId="{6505AA57-70F9-4604-9148-D3E5AFCE44B7}" srcOrd="1" destOrd="0" presId="urn:microsoft.com/office/officeart/2005/8/layout/orgChart1"/>
    <dgm:cxn modelId="{4CEC0FE0-2B7B-4BDC-A242-45281B3CEF3F}" type="presParOf" srcId="{3F050B97-E4F6-4D3F-AFF0-252F474CABF9}" destId="{242D25C0-A32B-41C3-92B9-C6DD21071244}" srcOrd="2" destOrd="0" presId="urn:microsoft.com/office/officeart/2005/8/layout/orgChart1"/>
    <dgm:cxn modelId="{FDD2BF2A-8F1A-46A5-A6A5-BDFE01633A82}" type="presParOf" srcId="{DC00FE37-C928-4B8E-86BF-E7F996B4E9E0}" destId="{B281AD16-EF20-4C80-925A-ED676C05E28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867047-73F0-4103-A6FB-B9110CB5C9B0}" type="doc">
      <dgm:prSet loTypeId="urn:microsoft.com/office/officeart/2005/8/layout/radial1" loCatId="relationship" qsTypeId="urn:microsoft.com/office/officeart/2005/8/quickstyle/simple1" qsCatId="simple" csTypeId="urn:microsoft.com/office/officeart/2005/8/colors/accent1_2" csCatId="accent1" phldr="1"/>
      <dgm:spPr/>
    </dgm:pt>
    <dgm:pt modelId="{868AEA7A-EC92-4E87-84EB-14638FF82ED3}">
      <dgm:prSet/>
      <dgm:spPr>
        <a:solidFill>
          <a:schemeClr val="accent1">
            <a:hueOff val="0"/>
            <a:satOff val="0"/>
            <a:lumOff val="0"/>
            <a:alpha val="31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Формы</a:t>
          </a:r>
        </a:p>
      </dgm:t>
    </dgm:pt>
    <dgm:pt modelId="{A75E5BA7-F6F6-4626-B2A1-80B9B2C7D38C}" type="parTrans" cxnId="{436D447A-616B-4EA6-A5DA-200EEE2D46EC}">
      <dgm:prSet/>
      <dgm:spPr/>
      <dgm:t>
        <a:bodyPr/>
        <a:lstStyle/>
        <a:p>
          <a:endParaRPr lang="ru-RU">
            <a:solidFill>
              <a:schemeClr val="tx1"/>
            </a:solidFill>
          </a:endParaRPr>
        </a:p>
      </dgm:t>
    </dgm:pt>
    <dgm:pt modelId="{58B6E71A-73D1-4DA5-85FA-94D902E69F85}" type="sibTrans" cxnId="{436D447A-616B-4EA6-A5DA-200EEE2D46EC}">
      <dgm:prSet/>
      <dgm:spPr/>
      <dgm:t>
        <a:bodyPr/>
        <a:lstStyle/>
        <a:p>
          <a:endParaRPr lang="ru-RU">
            <a:solidFill>
              <a:schemeClr val="tx1"/>
            </a:solidFill>
          </a:endParaRPr>
        </a:p>
      </dgm:t>
    </dgm:pt>
    <dgm:pt modelId="{331238A0-59B0-4165-BACB-D3B135F1E3E3}">
      <dgm:prSet/>
      <dgm:spPr>
        <a:solidFill>
          <a:schemeClr val="accent1">
            <a:hueOff val="0"/>
            <a:satOff val="0"/>
            <a:lumOff val="0"/>
            <a:alpha val="26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Утренняя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гимнастика</a:t>
          </a:r>
        </a:p>
      </dgm:t>
    </dgm:pt>
    <dgm:pt modelId="{909F0877-8C7D-4C3B-8FA3-7F3EA30AF25E}" type="parTrans" cxnId="{2129E1CB-67C4-4E4B-8BC7-A6C414ED4D37}">
      <dgm:prSet/>
      <dgm:spPr/>
      <dgm:t>
        <a:bodyPr/>
        <a:lstStyle/>
        <a:p>
          <a:endParaRPr lang="ru-RU">
            <a:solidFill>
              <a:schemeClr val="tx1"/>
            </a:solidFill>
          </a:endParaRPr>
        </a:p>
      </dgm:t>
    </dgm:pt>
    <dgm:pt modelId="{482E8621-F8D8-45CF-B857-6FB3CA62F7DB}" type="sibTrans" cxnId="{2129E1CB-67C4-4E4B-8BC7-A6C414ED4D37}">
      <dgm:prSet/>
      <dgm:spPr/>
      <dgm:t>
        <a:bodyPr/>
        <a:lstStyle/>
        <a:p>
          <a:endParaRPr lang="ru-RU">
            <a:solidFill>
              <a:schemeClr val="tx1"/>
            </a:solidFill>
          </a:endParaRPr>
        </a:p>
      </dgm:t>
    </dgm:pt>
    <dgm:pt modelId="{E71F5AF6-E39E-456E-8D15-77C1FDB5D6D6}">
      <dgm:prSet/>
      <dgm:spPr>
        <a:solidFill>
          <a:schemeClr val="accent1">
            <a:hueOff val="0"/>
            <a:satOff val="0"/>
            <a:lumOff val="0"/>
            <a:alpha val="42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Самостоятельная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двигательная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 деятельность 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игровой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деятельности</a:t>
          </a:r>
        </a:p>
      </dgm:t>
    </dgm:pt>
    <dgm:pt modelId="{29C000B7-9E88-49A2-8051-7570CC53CB11}" type="parTrans" cxnId="{97444C23-6EBE-445F-A465-08CB4BA13A25}">
      <dgm:prSet/>
      <dgm:spPr/>
      <dgm:t>
        <a:bodyPr/>
        <a:lstStyle/>
        <a:p>
          <a:endParaRPr lang="ru-RU">
            <a:solidFill>
              <a:schemeClr val="tx1"/>
            </a:solidFill>
          </a:endParaRPr>
        </a:p>
      </dgm:t>
    </dgm:pt>
    <dgm:pt modelId="{058ACCA9-2AE3-42EE-9258-CBE95E7C811C}" type="sibTrans" cxnId="{97444C23-6EBE-445F-A465-08CB4BA13A25}">
      <dgm:prSet/>
      <dgm:spPr/>
      <dgm:t>
        <a:bodyPr/>
        <a:lstStyle/>
        <a:p>
          <a:endParaRPr lang="ru-RU">
            <a:solidFill>
              <a:schemeClr val="tx1"/>
            </a:solidFill>
          </a:endParaRPr>
        </a:p>
      </dgm:t>
    </dgm:pt>
    <dgm:pt modelId="{46AA4113-38ED-48C0-9F66-D4D3D67657A6}">
      <dgm:prSet/>
      <dgm:spPr>
        <a:solidFill>
          <a:schemeClr val="accent1">
            <a:hueOff val="0"/>
            <a:satOff val="0"/>
            <a:lumOff val="0"/>
            <a:alpha val="28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Подвижные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игры, спортивные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 игры, игры-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эстафеты</a:t>
          </a:r>
        </a:p>
      </dgm:t>
    </dgm:pt>
    <dgm:pt modelId="{32F5A3C5-3EAE-4ACF-BABE-75851BBFF88D}" type="parTrans" cxnId="{1C9F8E5B-A5FA-4A4E-8431-C3B17C58A8BB}">
      <dgm:prSet/>
      <dgm:spPr/>
      <dgm:t>
        <a:bodyPr/>
        <a:lstStyle/>
        <a:p>
          <a:endParaRPr lang="ru-RU">
            <a:solidFill>
              <a:schemeClr val="tx1"/>
            </a:solidFill>
          </a:endParaRPr>
        </a:p>
      </dgm:t>
    </dgm:pt>
    <dgm:pt modelId="{365BA158-EC16-492B-BAA1-7F594D469D08}" type="sibTrans" cxnId="{1C9F8E5B-A5FA-4A4E-8431-C3B17C58A8BB}">
      <dgm:prSet/>
      <dgm:spPr/>
      <dgm:t>
        <a:bodyPr/>
        <a:lstStyle/>
        <a:p>
          <a:endParaRPr lang="ru-RU">
            <a:solidFill>
              <a:schemeClr val="tx1"/>
            </a:solidFill>
          </a:endParaRPr>
        </a:p>
      </dgm:t>
    </dgm:pt>
    <dgm:pt modelId="{493AA2B2-BBEC-423C-BD82-C3F418102FF8}">
      <dgm:prSet/>
      <dgm:spPr>
        <a:solidFill>
          <a:schemeClr val="accent1">
            <a:hueOff val="0"/>
            <a:satOff val="0"/>
            <a:lumOff val="0"/>
            <a:alpha val="2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Физминутки,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коррегирующая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гимнастика</a:t>
          </a:r>
        </a:p>
      </dgm:t>
    </dgm:pt>
    <dgm:pt modelId="{1C8A86EF-E45F-42B2-A4BA-D1D0118CE4A1}" type="parTrans" cxnId="{508B522B-91E7-4854-AE1C-89128CDD6F24}">
      <dgm:prSet/>
      <dgm:spPr/>
      <dgm:t>
        <a:bodyPr/>
        <a:lstStyle/>
        <a:p>
          <a:endParaRPr lang="ru-RU">
            <a:solidFill>
              <a:schemeClr val="tx1"/>
            </a:solidFill>
          </a:endParaRPr>
        </a:p>
      </dgm:t>
    </dgm:pt>
    <dgm:pt modelId="{31125DD0-126F-4557-9F4F-44CB18D4C148}" type="sibTrans" cxnId="{508B522B-91E7-4854-AE1C-89128CDD6F24}">
      <dgm:prSet/>
      <dgm:spPr/>
      <dgm:t>
        <a:bodyPr/>
        <a:lstStyle/>
        <a:p>
          <a:endParaRPr lang="ru-RU">
            <a:solidFill>
              <a:schemeClr val="tx1"/>
            </a:solidFill>
          </a:endParaRPr>
        </a:p>
      </dgm:t>
    </dgm:pt>
    <dgm:pt modelId="{D08E0AC5-C56B-46D5-B127-890832B26F13}">
      <dgm:prSet/>
      <dgm:spPr>
        <a:solidFill>
          <a:schemeClr val="accent1">
            <a:hueOff val="0"/>
            <a:satOff val="0"/>
            <a:lumOff val="0"/>
            <a:alpha val="22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Динамические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паузы</a:t>
          </a:r>
        </a:p>
      </dgm:t>
    </dgm:pt>
    <dgm:pt modelId="{E21B0407-653B-4838-AFE9-790467A823CE}" type="parTrans" cxnId="{6AB0248B-10C4-49FD-95AD-94F6D024A97F}">
      <dgm:prSet/>
      <dgm:spPr/>
      <dgm:t>
        <a:bodyPr/>
        <a:lstStyle/>
        <a:p>
          <a:endParaRPr lang="ru-RU">
            <a:solidFill>
              <a:schemeClr val="tx1"/>
            </a:solidFill>
          </a:endParaRPr>
        </a:p>
      </dgm:t>
    </dgm:pt>
    <dgm:pt modelId="{FDB3A946-A49A-4AE6-8C00-CBF462DC0581}" type="sibTrans" cxnId="{6AB0248B-10C4-49FD-95AD-94F6D024A97F}">
      <dgm:prSet/>
      <dgm:spPr/>
      <dgm:t>
        <a:bodyPr/>
        <a:lstStyle/>
        <a:p>
          <a:endParaRPr lang="ru-RU">
            <a:solidFill>
              <a:schemeClr val="tx1"/>
            </a:solidFill>
          </a:endParaRPr>
        </a:p>
      </dgm:t>
    </dgm:pt>
    <dgm:pt modelId="{EA212BE0-340B-4E35-9B49-1A2381D2D11F}">
      <dgm:prSet/>
      <dgm:spPr>
        <a:solidFill>
          <a:schemeClr val="accent1">
            <a:hueOff val="0"/>
            <a:satOff val="0"/>
            <a:lumOff val="0"/>
            <a:alpha val="22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Физкультурные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развлечения,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праздники,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досуги,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соревнования</a:t>
          </a:r>
        </a:p>
      </dgm:t>
    </dgm:pt>
    <dgm:pt modelId="{A26E3B92-BDCD-4D80-AFD7-2AF3E0D2E65F}" type="parTrans" cxnId="{D3944078-1DE0-4031-B877-00ED70F4650F}">
      <dgm:prSet/>
      <dgm:spPr/>
      <dgm:t>
        <a:bodyPr/>
        <a:lstStyle/>
        <a:p>
          <a:endParaRPr lang="ru-RU">
            <a:solidFill>
              <a:schemeClr val="tx1"/>
            </a:solidFill>
          </a:endParaRPr>
        </a:p>
      </dgm:t>
    </dgm:pt>
    <dgm:pt modelId="{EBD13CFC-3E08-480C-9B89-A7E076C3B2D7}" type="sibTrans" cxnId="{D3944078-1DE0-4031-B877-00ED70F4650F}">
      <dgm:prSet/>
      <dgm:spPr/>
      <dgm:t>
        <a:bodyPr/>
        <a:lstStyle/>
        <a:p>
          <a:endParaRPr lang="ru-RU">
            <a:solidFill>
              <a:schemeClr val="tx1"/>
            </a:solidFill>
          </a:endParaRPr>
        </a:p>
      </dgm:t>
    </dgm:pt>
    <dgm:pt modelId="{ED3EE864-99A7-4BFE-A3F7-AF72A309134C}">
      <dgm:prSet/>
      <dgm:spPr>
        <a:solidFill>
          <a:schemeClr val="accent1">
            <a:hueOff val="0"/>
            <a:satOff val="0"/>
            <a:lumOff val="0"/>
            <a:alpha val="19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Физкультурные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занятия</a:t>
          </a:r>
        </a:p>
      </dgm:t>
    </dgm:pt>
    <dgm:pt modelId="{40723FEA-18A3-488F-8C25-1498A6279381}" type="parTrans" cxnId="{0E40D299-60AA-44FC-A49C-FD582A675C21}">
      <dgm:prSet/>
      <dgm:spPr/>
      <dgm:t>
        <a:bodyPr/>
        <a:lstStyle/>
        <a:p>
          <a:endParaRPr lang="ru-RU">
            <a:solidFill>
              <a:schemeClr val="tx1"/>
            </a:solidFill>
          </a:endParaRPr>
        </a:p>
      </dgm:t>
    </dgm:pt>
    <dgm:pt modelId="{9440B019-5F2D-4C9C-9A2D-20E712B2524A}" type="sibTrans" cxnId="{0E40D299-60AA-44FC-A49C-FD582A675C21}">
      <dgm:prSet/>
      <dgm:spPr/>
      <dgm:t>
        <a:bodyPr/>
        <a:lstStyle/>
        <a:p>
          <a:endParaRPr lang="ru-RU">
            <a:solidFill>
              <a:schemeClr val="tx1"/>
            </a:solidFill>
          </a:endParaRPr>
        </a:p>
      </dgm:t>
    </dgm:pt>
    <dgm:pt modelId="{8FD9EB36-B5FC-43BF-9180-965DA0507375}" type="pres">
      <dgm:prSet presAssocID="{71867047-73F0-4103-A6FB-B9110CB5C9B0}" presName="cycle" presStyleCnt="0">
        <dgm:presLayoutVars>
          <dgm:chMax val="1"/>
          <dgm:dir/>
          <dgm:animLvl val="ctr"/>
          <dgm:resizeHandles val="exact"/>
        </dgm:presLayoutVars>
      </dgm:prSet>
      <dgm:spPr/>
    </dgm:pt>
    <dgm:pt modelId="{217073FC-B822-4BC6-8A57-8E0157A75351}" type="pres">
      <dgm:prSet presAssocID="{868AEA7A-EC92-4E87-84EB-14638FF82ED3}" presName="centerShape" presStyleLbl="node0" presStyleIdx="0" presStyleCnt="1"/>
      <dgm:spPr/>
      <dgm:t>
        <a:bodyPr/>
        <a:lstStyle/>
        <a:p>
          <a:endParaRPr lang="ru-RU"/>
        </a:p>
      </dgm:t>
    </dgm:pt>
    <dgm:pt modelId="{FDA8BBF6-DD99-47CF-93A5-52B1A6B850C6}" type="pres">
      <dgm:prSet presAssocID="{909F0877-8C7D-4C3B-8FA3-7F3EA30AF25E}" presName="Name9" presStyleLbl="parChTrans1D2" presStyleIdx="0" presStyleCnt="7"/>
      <dgm:spPr/>
      <dgm:t>
        <a:bodyPr/>
        <a:lstStyle/>
        <a:p>
          <a:endParaRPr lang="ru-RU"/>
        </a:p>
      </dgm:t>
    </dgm:pt>
    <dgm:pt modelId="{DCAC9E18-74C3-4892-A8BF-CB4BD4CCBC21}" type="pres">
      <dgm:prSet presAssocID="{909F0877-8C7D-4C3B-8FA3-7F3EA30AF25E}" presName="connTx" presStyleLbl="parChTrans1D2" presStyleIdx="0" presStyleCnt="7"/>
      <dgm:spPr/>
      <dgm:t>
        <a:bodyPr/>
        <a:lstStyle/>
        <a:p>
          <a:endParaRPr lang="ru-RU"/>
        </a:p>
      </dgm:t>
    </dgm:pt>
    <dgm:pt modelId="{A2BC8B55-E33F-4DB7-B2F5-20B407793813}" type="pres">
      <dgm:prSet presAssocID="{331238A0-59B0-4165-BACB-D3B135F1E3E3}" presName="node" presStyleLbl="node1" presStyleIdx="0" presStyleCnt="7">
        <dgm:presLayoutVars>
          <dgm:bulletEnabled val="1"/>
        </dgm:presLayoutVars>
      </dgm:prSet>
      <dgm:spPr/>
      <dgm:t>
        <a:bodyPr/>
        <a:lstStyle/>
        <a:p>
          <a:endParaRPr lang="ru-RU"/>
        </a:p>
      </dgm:t>
    </dgm:pt>
    <dgm:pt modelId="{59162A17-7027-4804-9C16-086791747350}" type="pres">
      <dgm:prSet presAssocID="{29C000B7-9E88-49A2-8051-7570CC53CB11}" presName="Name9" presStyleLbl="parChTrans1D2" presStyleIdx="1" presStyleCnt="7"/>
      <dgm:spPr/>
      <dgm:t>
        <a:bodyPr/>
        <a:lstStyle/>
        <a:p>
          <a:endParaRPr lang="ru-RU"/>
        </a:p>
      </dgm:t>
    </dgm:pt>
    <dgm:pt modelId="{A1A73B2D-D0B2-42B0-9CF7-6FBE59BFA525}" type="pres">
      <dgm:prSet presAssocID="{29C000B7-9E88-49A2-8051-7570CC53CB11}" presName="connTx" presStyleLbl="parChTrans1D2" presStyleIdx="1" presStyleCnt="7"/>
      <dgm:spPr/>
      <dgm:t>
        <a:bodyPr/>
        <a:lstStyle/>
        <a:p>
          <a:endParaRPr lang="ru-RU"/>
        </a:p>
      </dgm:t>
    </dgm:pt>
    <dgm:pt modelId="{21A0D5FD-F043-4A64-9263-8D7B2E9634A9}" type="pres">
      <dgm:prSet presAssocID="{E71F5AF6-E39E-456E-8D15-77C1FDB5D6D6}" presName="node" presStyleLbl="node1" presStyleIdx="1" presStyleCnt="7">
        <dgm:presLayoutVars>
          <dgm:bulletEnabled val="1"/>
        </dgm:presLayoutVars>
      </dgm:prSet>
      <dgm:spPr/>
      <dgm:t>
        <a:bodyPr/>
        <a:lstStyle/>
        <a:p>
          <a:endParaRPr lang="ru-RU"/>
        </a:p>
      </dgm:t>
    </dgm:pt>
    <dgm:pt modelId="{FCCD7552-8F34-4BC7-9C71-8A7FCE3A8CFD}" type="pres">
      <dgm:prSet presAssocID="{32F5A3C5-3EAE-4ACF-BABE-75851BBFF88D}" presName="Name9" presStyleLbl="parChTrans1D2" presStyleIdx="2" presStyleCnt="7"/>
      <dgm:spPr/>
      <dgm:t>
        <a:bodyPr/>
        <a:lstStyle/>
        <a:p>
          <a:endParaRPr lang="ru-RU"/>
        </a:p>
      </dgm:t>
    </dgm:pt>
    <dgm:pt modelId="{ED0AAC1D-3202-4D2A-AE31-092166F1B3BD}" type="pres">
      <dgm:prSet presAssocID="{32F5A3C5-3EAE-4ACF-BABE-75851BBFF88D}" presName="connTx" presStyleLbl="parChTrans1D2" presStyleIdx="2" presStyleCnt="7"/>
      <dgm:spPr/>
      <dgm:t>
        <a:bodyPr/>
        <a:lstStyle/>
        <a:p>
          <a:endParaRPr lang="ru-RU"/>
        </a:p>
      </dgm:t>
    </dgm:pt>
    <dgm:pt modelId="{F7E86554-5504-4CDC-9524-CA673080F92B}" type="pres">
      <dgm:prSet presAssocID="{46AA4113-38ED-48C0-9F66-D4D3D67657A6}" presName="node" presStyleLbl="node1" presStyleIdx="2" presStyleCnt="7">
        <dgm:presLayoutVars>
          <dgm:bulletEnabled val="1"/>
        </dgm:presLayoutVars>
      </dgm:prSet>
      <dgm:spPr/>
      <dgm:t>
        <a:bodyPr/>
        <a:lstStyle/>
        <a:p>
          <a:endParaRPr lang="ru-RU"/>
        </a:p>
      </dgm:t>
    </dgm:pt>
    <dgm:pt modelId="{5B6C22F5-C589-41E3-8093-22622949AF99}" type="pres">
      <dgm:prSet presAssocID="{1C8A86EF-E45F-42B2-A4BA-D1D0118CE4A1}" presName="Name9" presStyleLbl="parChTrans1D2" presStyleIdx="3" presStyleCnt="7"/>
      <dgm:spPr/>
      <dgm:t>
        <a:bodyPr/>
        <a:lstStyle/>
        <a:p>
          <a:endParaRPr lang="ru-RU"/>
        </a:p>
      </dgm:t>
    </dgm:pt>
    <dgm:pt modelId="{13A942D0-7B30-4B52-B524-94FDDC4FA9C5}" type="pres">
      <dgm:prSet presAssocID="{1C8A86EF-E45F-42B2-A4BA-D1D0118CE4A1}" presName="connTx" presStyleLbl="parChTrans1D2" presStyleIdx="3" presStyleCnt="7"/>
      <dgm:spPr/>
      <dgm:t>
        <a:bodyPr/>
        <a:lstStyle/>
        <a:p>
          <a:endParaRPr lang="ru-RU"/>
        </a:p>
      </dgm:t>
    </dgm:pt>
    <dgm:pt modelId="{FB5347C4-3580-4035-BDB7-5D27CB1D8355}" type="pres">
      <dgm:prSet presAssocID="{493AA2B2-BBEC-423C-BD82-C3F418102FF8}" presName="node" presStyleLbl="node1" presStyleIdx="3" presStyleCnt="7">
        <dgm:presLayoutVars>
          <dgm:bulletEnabled val="1"/>
        </dgm:presLayoutVars>
      </dgm:prSet>
      <dgm:spPr/>
      <dgm:t>
        <a:bodyPr/>
        <a:lstStyle/>
        <a:p>
          <a:endParaRPr lang="ru-RU"/>
        </a:p>
      </dgm:t>
    </dgm:pt>
    <dgm:pt modelId="{CFD112CE-690D-4028-80BD-25B72182E25C}" type="pres">
      <dgm:prSet presAssocID="{E21B0407-653B-4838-AFE9-790467A823CE}" presName="Name9" presStyleLbl="parChTrans1D2" presStyleIdx="4" presStyleCnt="7"/>
      <dgm:spPr/>
      <dgm:t>
        <a:bodyPr/>
        <a:lstStyle/>
        <a:p>
          <a:endParaRPr lang="ru-RU"/>
        </a:p>
      </dgm:t>
    </dgm:pt>
    <dgm:pt modelId="{239CEEA5-9BCD-4F5B-AB07-3CA648000A51}" type="pres">
      <dgm:prSet presAssocID="{E21B0407-653B-4838-AFE9-790467A823CE}" presName="connTx" presStyleLbl="parChTrans1D2" presStyleIdx="4" presStyleCnt="7"/>
      <dgm:spPr/>
      <dgm:t>
        <a:bodyPr/>
        <a:lstStyle/>
        <a:p>
          <a:endParaRPr lang="ru-RU"/>
        </a:p>
      </dgm:t>
    </dgm:pt>
    <dgm:pt modelId="{8B0247BC-6F5D-4A8C-8FCB-2F9ABF3AC762}" type="pres">
      <dgm:prSet presAssocID="{D08E0AC5-C56B-46D5-B127-890832B26F13}" presName="node" presStyleLbl="node1" presStyleIdx="4" presStyleCnt="7">
        <dgm:presLayoutVars>
          <dgm:bulletEnabled val="1"/>
        </dgm:presLayoutVars>
      </dgm:prSet>
      <dgm:spPr/>
      <dgm:t>
        <a:bodyPr/>
        <a:lstStyle/>
        <a:p>
          <a:endParaRPr lang="ru-RU"/>
        </a:p>
      </dgm:t>
    </dgm:pt>
    <dgm:pt modelId="{7EBBF8C6-8B4C-4DA4-B0A7-7A9611D4C398}" type="pres">
      <dgm:prSet presAssocID="{A26E3B92-BDCD-4D80-AFD7-2AF3E0D2E65F}" presName="Name9" presStyleLbl="parChTrans1D2" presStyleIdx="5" presStyleCnt="7"/>
      <dgm:spPr/>
      <dgm:t>
        <a:bodyPr/>
        <a:lstStyle/>
        <a:p>
          <a:endParaRPr lang="ru-RU"/>
        </a:p>
      </dgm:t>
    </dgm:pt>
    <dgm:pt modelId="{84D92A35-DF00-41BD-B2CD-CF15269EF2C0}" type="pres">
      <dgm:prSet presAssocID="{A26E3B92-BDCD-4D80-AFD7-2AF3E0D2E65F}" presName="connTx" presStyleLbl="parChTrans1D2" presStyleIdx="5" presStyleCnt="7"/>
      <dgm:spPr/>
      <dgm:t>
        <a:bodyPr/>
        <a:lstStyle/>
        <a:p>
          <a:endParaRPr lang="ru-RU"/>
        </a:p>
      </dgm:t>
    </dgm:pt>
    <dgm:pt modelId="{22156199-E94A-4232-A036-A3B0D352C714}" type="pres">
      <dgm:prSet presAssocID="{EA212BE0-340B-4E35-9B49-1A2381D2D11F}" presName="node" presStyleLbl="node1" presStyleIdx="5" presStyleCnt="7">
        <dgm:presLayoutVars>
          <dgm:bulletEnabled val="1"/>
        </dgm:presLayoutVars>
      </dgm:prSet>
      <dgm:spPr/>
      <dgm:t>
        <a:bodyPr/>
        <a:lstStyle/>
        <a:p>
          <a:endParaRPr lang="ru-RU"/>
        </a:p>
      </dgm:t>
    </dgm:pt>
    <dgm:pt modelId="{0A8C5814-8052-4E9F-8259-6C473A5DA9B4}" type="pres">
      <dgm:prSet presAssocID="{40723FEA-18A3-488F-8C25-1498A6279381}" presName="Name9" presStyleLbl="parChTrans1D2" presStyleIdx="6" presStyleCnt="7"/>
      <dgm:spPr/>
      <dgm:t>
        <a:bodyPr/>
        <a:lstStyle/>
        <a:p>
          <a:endParaRPr lang="ru-RU"/>
        </a:p>
      </dgm:t>
    </dgm:pt>
    <dgm:pt modelId="{ED428517-B88D-45B2-99E0-017344A2386F}" type="pres">
      <dgm:prSet presAssocID="{40723FEA-18A3-488F-8C25-1498A6279381}" presName="connTx" presStyleLbl="parChTrans1D2" presStyleIdx="6" presStyleCnt="7"/>
      <dgm:spPr/>
      <dgm:t>
        <a:bodyPr/>
        <a:lstStyle/>
        <a:p>
          <a:endParaRPr lang="ru-RU"/>
        </a:p>
      </dgm:t>
    </dgm:pt>
    <dgm:pt modelId="{065D4454-B3BC-43AA-993D-B72C546E1217}" type="pres">
      <dgm:prSet presAssocID="{ED3EE864-99A7-4BFE-A3F7-AF72A309134C}" presName="node" presStyleLbl="node1" presStyleIdx="6" presStyleCnt="7">
        <dgm:presLayoutVars>
          <dgm:bulletEnabled val="1"/>
        </dgm:presLayoutVars>
      </dgm:prSet>
      <dgm:spPr/>
      <dgm:t>
        <a:bodyPr/>
        <a:lstStyle/>
        <a:p>
          <a:endParaRPr lang="ru-RU"/>
        </a:p>
      </dgm:t>
    </dgm:pt>
  </dgm:ptLst>
  <dgm:cxnLst>
    <dgm:cxn modelId="{44DBAB76-158F-49B2-ADEE-9850F7DE6006}" type="presOf" srcId="{331238A0-59B0-4165-BACB-D3B135F1E3E3}" destId="{A2BC8B55-E33F-4DB7-B2F5-20B407793813}" srcOrd="0" destOrd="0" presId="urn:microsoft.com/office/officeart/2005/8/layout/radial1"/>
    <dgm:cxn modelId="{60736571-5092-486C-BBB2-3ADEF23C21C0}" type="presOf" srcId="{868AEA7A-EC92-4E87-84EB-14638FF82ED3}" destId="{217073FC-B822-4BC6-8A57-8E0157A75351}" srcOrd="0" destOrd="0" presId="urn:microsoft.com/office/officeart/2005/8/layout/radial1"/>
    <dgm:cxn modelId="{D3944078-1DE0-4031-B877-00ED70F4650F}" srcId="{868AEA7A-EC92-4E87-84EB-14638FF82ED3}" destId="{EA212BE0-340B-4E35-9B49-1A2381D2D11F}" srcOrd="5" destOrd="0" parTransId="{A26E3B92-BDCD-4D80-AFD7-2AF3E0D2E65F}" sibTransId="{EBD13CFC-3E08-480C-9B89-A7E076C3B2D7}"/>
    <dgm:cxn modelId="{D84E54F5-D5E7-4A6F-95B9-EDA695AA1B27}" type="presOf" srcId="{1C8A86EF-E45F-42B2-A4BA-D1D0118CE4A1}" destId="{5B6C22F5-C589-41E3-8093-22622949AF99}" srcOrd="0" destOrd="0" presId="urn:microsoft.com/office/officeart/2005/8/layout/radial1"/>
    <dgm:cxn modelId="{47ABEC8D-1FAD-4B2C-9B43-E49D933D19E5}" type="presOf" srcId="{E71F5AF6-E39E-456E-8D15-77C1FDB5D6D6}" destId="{21A0D5FD-F043-4A64-9263-8D7B2E9634A9}" srcOrd="0" destOrd="0" presId="urn:microsoft.com/office/officeart/2005/8/layout/radial1"/>
    <dgm:cxn modelId="{2C3BB4C0-8B97-4330-9120-3360F9DAAA98}" type="presOf" srcId="{ED3EE864-99A7-4BFE-A3F7-AF72A309134C}" destId="{065D4454-B3BC-43AA-993D-B72C546E1217}" srcOrd="0" destOrd="0" presId="urn:microsoft.com/office/officeart/2005/8/layout/radial1"/>
    <dgm:cxn modelId="{D83F6968-5F69-420D-B7A1-195F35D5E88A}" type="presOf" srcId="{E21B0407-653B-4838-AFE9-790467A823CE}" destId="{239CEEA5-9BCD-4F5B-AB07-3CA648000A51}" srcOrd="1" destOrd="0" presId="urn:microsoft.com/office/officeart/2005/8/layout/radial1"/>
    <dgm:cxn modelId="{436D447A-616B-4EA6-A5DA-200EEE2D46EC}" srcId="{71867047-73F0-4103-A6FB-B9110CB5C9B0}" destId="{868AEA7A-EC92-4E87-84EB-14638FF82ED3}" srcOrd="0" destOrd="0" parTransId="{A75E5BA7-F6F6-4626-B2A1-80B9B2C7D38C}" sibTransId="{58B6E71A-73D1-4DA5-85FA-94D902E69F85}"/>
    <dgm:cxn modelId="{4B786F33-9AA4-4696-8A12-C321D2B52A31}" type="presOf" srcId="{E21B0407-653B-4838-AFE9-790467A823CE}" destId="{CFD112CE-690D-4028-80BD-25B72182E25C}" srcOrd="0" destOrd="0" presId="urn:microsoft.com/office/officeart/2005/8/layout/radial1"/>
    <dgm:cxn modelId="{24D2CEE6-0CA5-408B-A56C-C0E31FDA877A}" type="presOf" srcId="{909F0877-8C7D-4C3B-8FA3-7F3EA30AF25E}" destId="{DCAC9E18-74C3-4892-A8BF-CB4BD4CCBC21}" srcOrd="1" destOrd="0" presId="urn:microsoft.com/office/officeart/2005/8/layout/radial1"/>
    <dgm:cxn modelId="{C2368D54-67D5-4662-8B1A-9461040BBC9D}" type="presOf" srcId="{A26E3B92-BDCD-4D80-AFD7-2AF3E0D2E65F}" destId="{84D92A35-DF00-41BD-B2CD-CF15269EF2C0}" srcOrd="1" destOrd="0" presId="urn:microsoft.com/office/officeart/2005/8/layout/radial1"/>
    <dgm:cxn modelId="{2824F76E-73F3-4A9D-9910-57AF186B45AB}" type="presOf" srcId="{1C8A86EF-E45F-42B2-A4BA-D1D0118CE4A1}" destId="{13A942D0-7B30-4B52-B524-94FDDC4FA9C5}" srcOrd="1" destOrd="0" presId="urn:microsoft.com/office/officeart/2005/8/layout/radial1"/>
    <dgm:cxn modelId="{A9E125F0-E626-4DBD-8307-B519BA87553B}" type="presOf" srcId="{40723FEA-18A3-488F-8C25-1498A6279381}" destId="{0A8C5814-8052-4E9F-8259-6C473A5DA9B4}" srcOrd="0" destOrd="0" presId="urn:microsoft.com/office/officeart/2005/8/layout/radial1"/>
    <dgm:cxn modelId="{9E43D493-1C90-4221-81B0-1BCCFE0F8BBD}" type="presOf" srcId="{D08E0AC5-C56B-46D5-B127-890832B26F13}" destId="{8B0247BC-6F5D-4A8C-8FCB-2F9ABF3AC762}" srcOrd="0" destOrd="0" presId="urn:microsoft.com/office/officeart/2005/8/layout/radial1"/>
    <dgm:cxn modelId="{BABEC170-F917-47B8-85ED-1C9807F587BF}" type="presOf" srcId="{29C000B7-9E88-49A2-8051-7570CC53CB11}" destId="{A1A73B2D-D0B2-42B0-9CF7-6FBE59BFA525}" srcOrd="1" destOrd="0" presId="urn:microsoft.com/office/officeart/2005/8/layout/radial1"/>
    <dgm:cxn modelId="{23A87807-FB86-45B5-8CAE-7BA53D654005}" type="presOf" srcId="{32F5A3C5-3EAE-4ACF-BABE-75851BBFF88D}" destId="{ED0AAC1D-3202-4D2A-AE31-092166F1B3BD}" srcOrd="1" destOrd="0" presId="urn:microsoft.com/office/officeart/2005/8/layout/radial1"/>
    <dgm:cxn modelId="{0E40D299-60AA-44FC-A49C-FD582A675C21}" srcId="{868AEA7A-EC92-4E87-84EB-14638FF82ED3}" destId="{ED3EE864-99A7-4BFE-A3F7-AF72A309134C}" srcOrd="6" destOrd="0" parTransId="{40723FEA-18A3-488F-8C25-1498A6279381}" sibTransId="{9440B019-5F2D-4C9C-9A2D-20E712B2524A}"/>
    <dgm:cxn modelId="{508B522B-91E7-4854-AE1C-89128CDD6F24}" srcId="{868AEA7A-EC92-4E87-84EB-14638FF82ED3}" destId="{493AA2B2-BBEC-423C-BD82-C3F418102FF8}" srcOrd="3" destOrd="0" parTransId="{1C8A86EF-E45F-42B2-A4BA-D1D0118CE4A1}" sibTransId="{31125DD0-126F-4557-9F4F-44CB18D4C148}"/>
    <dgm:cxn modelId="{EF0B2E01-E57F-433F-A2B5-707B1820DE0F}" type="presOf" srcId="{40723FEA-18A3-488F-8C25-1498A6279381}" destId="{ED428517-B88D-45B2-99E0-017344A2386F}" srcOrd="1" destOrd="0" presId="urn:microsoft.com/office/officeart/2005/8/layout/radial1"/>
    <dgm:cxn modelId="{940FCCFD-58C5-4E8E-B5E8-1C36BA87A5DA}" type="presOf" srcId="{71867047-73F0-4103-A6FB-B9110CB5C9B0}" destId="{8FD9EB36-B5FC-43BF-9180-965DA0507375}" srcOrd="0" destOrd="0" presId="urn:microsoft.com/office/officeart/2005/8/layout/radial1"/>
    <dgm:cxn modelId="{259A9531-1997-4167-996C-EEC98C2798D9}" type="presOf" srcId="{EA212BE0-340B-4E35-9B49-1A2381D2D11F}" destId="{22156199-E94A-4232-A036-A3B0D352C714}" srcOrd="0" destOrd="0" presId="urn:microsoft.com/office/officeart/2005/8/layout/radial1"/>
    <dgm:cxn modelId="{65F2E706-419A-42C7-AA90-2C12694103BF}" type="presOf" srcId="{493AA2B2-BBEC-423C-BD82-C3F418102FF8}" destId="{FB5347C4-3580-4035-BDB7-5D27CB1D8355}" srcOrd="0" destOrd="0" presId="urn:microsoft.com/office/officeart/2005/8/layout/radial1"/>
    <dgm:cxn modelId="{1772CDD4-5FB2-4F9F-BBF1-3AD35BD9F8CF}" type="presOf" srcId="{46AA4113-38ED-48C0-9F66-D4D3D67657A6}" destId="{F7E86554-5504-4CDC-9524-CA673080F92B}" srcOrd="0" destOrd="0" presId="urn:microsoft.com/office/officeart/2005/8/layout/radial1"/>
    <dgm:cxn modelId="{97444C23-6EBE-445F-A465-08CB4BA13A25}" srcId="{868AEA7A-EC92-4E87-84EB-14638FF82ED3}" destId="{E71F5AF6-E39E-456E-8D15-77C1FDB5D6D6}" srcOrd="1" destOrd="0" parTransId="{29C000B7-9E88-49A2-8051-7570CC53CB11}" sibTransId="{058ACCA9-2AE3-42EE-9258-CBE95E7C811C}"/>
    <dgm:cxn modelId="{6AB0248B-10C4-49FD-95AD-94F6D024A97F}" srcId="{868AEA7A-EC92-4E87-84EB-14638FF82ED3}" destId="{D08E0AC5-C56B-46D5-B127-890832B26F13}" srcOrd="4" destOrd="0" parTransId="{E21B0407-653B-4838-AFE9-790467A823CE}" sibTransId="{FDB3A946-A49A-4AE6-8C00-CBF462DC0581}"/>
    <dgm:cxn modelId="{AC10D3C8-2519-435A-9204-9309026AE68A}" type="presOf" srcId="{A26E3B92-BDCD-4D80-AFD7-2AF3E0D2E65F}" destId="{7EBBF8C6-8B4C-4DA4-B0A7-7A9611D4C398}" srcOrd="0" destOrd="0" presId="urn:microsoft.com/office/officeart/2005/8/layout/radial1"/>
    <dgm:cxn modelId="{FF40E623-62ED-4A26-966B-DB4425207CCA}" type="presOf" srcId="{32F5A3C5-3EAE-4ACF-BABE-75851BBFF88D}" destId="{FCCD7552-8F34-4BC7-9C71-8A7FCE3A8CFD}" srcOrd="0" destOrd="0" presId="urn:microsoft.com/office/officeart/2005/8/layout/radial1"/>
    <dgm:cxn modelId="{2129E1CB-67C4-4E4B-8BC7-A6C414ED4D37}" srcId="{868AEA7A-EC92-4E87-84EB-14638FF82ED3}" destId="{331238A0-59B0-4165-BACB-D3B135F1E3E3}" srcOrd="0" destOrd="0" parTransId="{909F0877-8C7D-4C3B-8FA3-7F3EA30AF25E}" sibTransId="{482E8621-F8D8-45CF-B857-6FB3CA62F7DB}"/>
    <dgm:cxn modelId="{1C9F8E5B-A5FA-4A4E-8431-C3B17C58A8BB}" srcId="{868AEA7A-EC92-4E87-84EB-14638FF82ED3}" destId="{46AA4113-38ED-48C0-9F66-D4D3D67657A6}" srcOrd="2" destOrd="0" parTransId="{32F5A3C5-3EAE-4ACF-BABE-75851BBFF88D}" sibTransId="{365BA158-EC16-492B-BAA1-7F594D469D08}"/>
    <dgm:cxn modelId="{E53065BC-057F-43EC-B478-8FE6B3DCCA44}" type="presOf" srcId="{29C000B7-9E88-49A2-8051-7570CC53CB11}" destId="{59162A17-7027-4804-9C16-086791747350}" srcOrd="0" destOrd="0" presId="urn:microsoft.com/office/officeart/2005/8/layout/radial1"/>
    <dgm:cxn modelId="{086BB014-A735-4A96-B6DB-21DF36459A94}" type="presOf" srcId="{909F0877-8C7D-4C3B-8FA3-7F3EA30AF25E}" destId="{FDA8BBF6-DD99-47CF-93A5-52B1A6B850C6}" srcOrd="0" destOrd="0" presId="urn:microsoft.com/office/officeart/2005/8/layout/radial1"/>
    <dgm:cxn modelId="{1F6780B5-DEEB-4DDE-8936-B067A201995A}" type="presParOf" srcId="{8FD9EB36-B5FC-43BF-9180-965DA0507375}" destId="{217073FC-B822-4BC6-8A57-8E0157A75351}" srcOrd="0" destOrd="0" presId="urn:microsoft.com/office/officeart/2005/8/layout/radial1"/>
    <dgm:cxn modelId="{0796568C-703B-4643-A062-5C7DBDDECC02}" type="presParOf" srcId="{8FD9EB36-B5FC-43BF-9180-965DA0507375}" destId="{FDA8BBF6-DD99-47CF-93A5-52B1A6B850C6}" srcOrd="1" destOrd="0" presId="urn:microsoft.com/office/officeart/2005/8/layout/radial1"/>
    <dgm:cxn modelId="{A6EE2291-2C16-4D07-9A6C-4E5B97F4D37A}" type="presParOf" srcId="{FDA8BBF6-DD99-47CF-93A5-52B1A6B850C6}" destId="{DCAC9E18-74C3-4892-A8BF-CB4BD4CCBC21}" srcOrd="0" destOrd="0" presId="urn:microsoft.com/office/officeart/2005/8/layout/radial1"/>
    <dgm:cxn modelId="{C100A60C-8E17-46C0-85FD-3E2855670E24}" type="presParOf" srcId="{8FD9EB36-B5FC-43BF-9180-965DA0507375}" destId="{A2BC8B55-E33F-4DB7-B2F5-20B407793813}" srcOrd="2" destOrd="0" presId="urn:microsoft.com/office/officeart/2005/8/layout/radial1"/>
    <dgm:cxn modelId="{D4024D5E-4DC8-4C48-B90E-DBC7AA2EC730}" type="presParOf" srcId="{8FD9EB36-B5FC-43BF-9180-965DA0507375}" destId="{59162A17-7027-4804-9C16-086791747350}" srcOrd="3" destOrd="0" presId="urn:microsoft.com/office/officeart/2005/8/layout/radial1"/>
    <dgm:cxn modelId="{FB1C24F9-C1E5-4943-AC8A-E505A6773D13}" type="presParOf" srcId="{59162A17-7027-4804-9C16-086791747350}" destId="{A1A73B2D-D0B2-42B0-9CF7-6FBE59BFA525}" srcOrd="0" destOrd="0" presId="urn:microsoft.com/office/officeart/2005/8/layout/radial1"/>
    <dgm:cxn modelId="{2B508F36-D78D-4CDD-A72E-7016EA469071}" type="presParOf" srcId="{8FD9EB36-B5FC-43BF-9180-965DA0507375}" destId="{21A0D5FD-F043-4A64-9263-8D7B2E9634A9}" srcOrd="4" destOrd="0" presId="urn:microsoft.com/office/officeart/2005/8/layout/radial1"/>
    <dgm:cxn modelId="{4745F885-8E3B-49AB-BC4B-2D5934335D27}" type="presParOf" srcId="{8FD9EB36-B5FC-43BF-9180-965DA0507375}" destId="{FCCD7552-8F34-4BC7-9C71-8A7FCE3A8CFD}" srcOrd="5" destOrd="0" presId="urn:microsoft.com/office/officeart/2005/8/layout/radial1"/>
    <dgm:cxn modelId="{AB74CCD4-F3A7-4AFB-BE4E-33C9CA0C288E}" type="presParOf" srcId="{FCCD7552-8F34-4BC7-9C71-8A7FCE3A8CFD}" destId="{ED0AAC1D-3202-4D2A-AE31-092166F1B3BD}" srcOrd="0" destOrd="0" presId="urn:microsoft.com/office/officeart/2005/8/layout/radial1"/>
    <dgm:cxn modelId="{089B02C2-653D-4821-A930-AFBD259933BD}" type="presParOf" srcId="{8FD9EB36-B5FC-43BF-9180-965DA0507375}" destId="{F7E86554-5504-4CDC-9524-CA673080F92B}" srcOrd="6" destOrd="0" presId="urn:microsoft.com/office/officeart/2005/8/layout/radial1"/>
    <dgm:cxn modelId="{C1869E10-3F50-49A1-A72B-CE3C5F2A75FA}" type="presParOf" srcId="{8FD9EB36-B5FC-43BF-9180-965DA0507375}" destId="{5B6C22F5-C589-41E3-8093-22622949AF99}" srcOrd="7" destOrd="0" presId="urn:microsoft.com/office/officeart/2005/8/layout/radial1"/>
    <dgm:cxn modelId="{A5686571-6A8E-4DFE-B348-433DB2F95931}" type="presParOf" srcId="{5B6C22F5-C589-41E3-8093-22622949AF99}" destId="{13A942D0-7B30-4B52-B524-94FDDC4FA9C5}" srcOrd="0" destOrd="0" presId="urn:microsoft.com/office/officeart/2005/8/layout/radial1"/>
    <dgm:cxn modelId="{917DA5CD-EA4B-4C87-A786-87F4301A33EF}" type="presParOf" srcId="{8FD9EB36-B5FC-43BF-9180-965DA0507375}" destId="{FB5347C4-3580-4035-BDB7-5D27CB1D8355}" srcOrd="8" destOrd="0" presId="urn:microsoft.com/office/officeart/2005/8/layout/radial1"/>
    <dgm:cxn modelId="{D34B27B5-A094-46CA-9009-8855231A2D2F}" type="presParOf" srcId="{8FD9EB36-B5FC-43BF-9180-965DA0507375}" destId="{CFD112CE-690D-4028-80BD-25B72182E25C}" srcOrd="9" destOrd="0" presId="urn:microsoft.com/office/officeart/2005/8/layout/radial1"/>
    <dgm:cxn modelId="{09D678ED-765A-4AE7-9CAB-E89CBBF0D4AC}" type="presParOf" srcId="{CFD112CE-690D-4028-80BD-25B72182E25C}" destId="{239CEEA5-9BCD-4F5B-AB07-3CA648000A51}" srcOrd="0" destOrd="0" presId="urn:microsoft.com/office/officeart/2005/8/layout/radial1"/>
    <dgm:cxn modelId="{8E7EB5AA-8119-43D5-83B4-B11A9D173F31}" type="presParOf" srcId="{8FD9EB36-B5FC-43BF-9180-965DA0507375}" destId="{8B0247BC-6F5D-4A8C-8FCB-2F9ABF3AC762}" srcOrd="10" destOrd="0" presId="urn:microsoft.com/office/officeart/2005/8/layout/radial1"/>
    <dgm:cxn modelId="{96D03919-E1A9-4E7B-AA3A-047363AC6AE6}" type="presParOf" srcId="{8FD9EB36-B5FC-43BF-9180-965DA0507375}" destId="{7EBBF8C6-8B4C-4DA4-B0A7-7A9611D4C398}" srcOrd="11" destOrd="0" presId="urn:microsoft.com/office/officeart/2005/8/layout/radial1"/>
    <dgm:cxn modelId="{4D7C9676-43A8-42CA-BE3B-429BB13167BF}" type="presParOf" srcId="{7EBBF8C6-8B4C-4DA4-B0A7-7A9611D4C398}" destId="{84D92A35-DF00-41BD-B2CD-CF15269EF2C0}" srcOrd="0" destOrd="0" presId="urn:microsoft.com/office/officeart/2005/8/layout/radial1"/>
    <dgm:cxn modelId="{CEE21A9C-73E4-4D19-96EC-B9587C748FF8}" type="presParOf" srcId="{8FD9EB36-B5FC-43BF-9180-965DA0507375}" destId="{22156199-E94A-4232-A036-A3B0D352C714}" srcOrd="12" destOrd="0" presId="urn:microsoft.com/office/officeart/2005/8/layout/radial1"/>
    <dgm:cxn modelId="{25C4F50D-3E91-4820-B92E-DAD488A7911A}" type="presParOf" srcId="{8FD9EB36-B5FC-43BF-9180-965DA0507375}" destId="{0A8C5814-8052-4E9F-8259-6C473A5DA9B4}" srcOrd="13" destOrd="0" presId="urn:microsoft.com/office/officeart/2005/8/layout/radial1"/>
    <dgm:cxn modelId="{C685FDB6-8A94-4A69-A543-407780ECB047}" type="presParOf" srcId="{0A8C5814-8052-4E9F-8259-6C473A5DA9B4}" destId="{ED428517-B88D-45B2-99E0-017344A2386F}" srcOrd="0" destOrd="0" presId="urn:microsoft.com/office/officeart/2005/8/layout/radial1"/>
    <dgm:cxn modelId="{814E2E91-6ADF-4780-8ABA-DB75EED17977}" type="presParOf" srcId="{8FD9EB36-B5FC-43BF-9180-965DA0507375}" destId="{065D4454-B3BC-43AA-993D-B72C546E1217}"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D53DF-BA3B-4E57-B175-5C3AC01672F9}">
      <dsp:nvSpPr>
        <dsp:cNvPr id="0" name=""/>
        <dsp:cNvSpPr/>
      </dsp:nvSpPr>
      <dsp:spPr>
        <a:xfrm>
          <a:off x="4356893" y="2380990"/>
          <a:ext cx="2384298" cy="827607"/>
        </a:xfrm>
        <a:custGeom>
          <a:avLst/>
          <a:gdLst/>
          <a:ahLst/>
          <a:cxnLst/>
          <a:rect l="0" t="0" r="0" b="0"/>
          <a:pathLst>
            <a:path>
              <a:moveTo>
                <a:pt x="0" y="0"/>
              </a:moveTo>
              <a:lnTo>
                <a:pt x="0" y="413803"/>
              </a:lnTo>
              <a:lnTo>
                <a:pt x="2384298" y="413803"/>
              </a:lnTo>
              <a:lnTo>
                <a:pt x="2384298" y="8276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4262B-92C6-4719-9956-8BE109B61B6C}">
      <dsp:nvSpPr>
        <dsp:cNvPr id="0" name=""/>
        <dsp:cNvSpPr/>
      </dsp:nvSpPr>
      <dsp:spPr>
        <a:xfrm>
          <a:off x="1972595" y="2380990"/>
          <a:ext cx="2384298" cy="827607"/>
        </a:xfrm>
        <a:custGeom>
          <a:avLst/>
          <a:gdLst/>
          <a:ahLst/>
          <a:cxnLst/>
          <a:rect l="0" t="0" r="0" b="0"/>
          <a:pathLst>
            <a:path>
              <a:moveTo>
                <a:pt x="2384298" y="0"/>
              </a:moveTo>
              <a:lnTo>
                <a:pt x="2384298" y="413803"/>
              </a:lnTo>
              <a:lnTo>
                <a:pt x="0" y="413803"/>
              </a:lnTo>
              <a:lnTo>
                <a:pt x="0" y="8276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12A9AE-39F1-4924-8233-E0F36C126BF7}">
      <dsp:nvSpPr>
        <dsp:cNvPr id="0" name=""/>
        <dsp:cNvSpPr/>
      </dsp:nvSpPr>
      <dsp:spPr>
        <a:xfrm>
          <a:off x="2386399" y="410495"/>
          <a:ext cx="3940989" cy="19704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Содержание ОО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«Физическая культура»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направлено на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достижение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следующих целей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200" b="0" i="0" u="none" strike="noStrike" kern="1200" cap="none" normalizeH="0" baseline="0" smtClean="0">
            <a:ln>
              <a:noFill/>
            </a:ln>
            <a:solidFill>
              <a:schemeClr val="tx1"/>
            </a:solidFill>
            <a:effectLst/>
            <a:latin typeface="Arial" charset="0"/>
            <a:cs typeface="Arial" charset="0"/>
          </a:endParaRPr>
        </a:p>
      </dsp:txBody>
      <dsp:txXfrm>
        <a:off x="2386399" y="410495"/>
        <a:ext cx="3940989" cy="1970494"/>
      </dsp:txXfrm>
    </dsp:sp>
    <dsp:sp modelId="{2151687D-4E45-4637-B177-411A507F158B}">
      <dsp:nvSpPr>
        <dsp:cNvPr id="0" name=""/>
        <dsp:cNvSpPr/>
      </dsp:nvSpPr>
      <dsp:spPr>
        <a:xfrm>
          <a:off x="2100" y="3208597"/>
          <a:ext cx="3940989" cy="19704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Формирования у детей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интереса и ценностного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отношения к занятиям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физической культурой</a:t>
          </a:r>
        </a:p>
      </dsp:txBody>
      <dsp:txXfrm>
        <a:off x="2100" y="3208597"/>
        <a:ext cx="3940989" cy="1970494"/>
      </dsp:txXfrm>
    </dsp:sp>
    <dsp:sp modelId="{83044053-955E-4FCA-BF00-7324BDC65168}">
      <dsp:nvSpPr>
        <dsp:cNvPr id="0" name=""/>
        <dsp:cNvSpPr/>
      </dsp:nvSpPr>
      <dsp:spPr>
        <a:xfrm>
          <a:off x="4770697" y="3208597"/>
          <a:ext cx="3940989" cy="19704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Гармоничное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kern="1200" cap="none" normalizeH="0" baseline="0" smtClean="0">
              <a:ln>
                <a:noFill/>
              </a:ln>
              <a:solidFill>
                <a:schemeClr val="tx1"/>
              </a:solidFill>
              <a:effectLst/>
              <a:latin typeface="Arial" charset="0"/>
              <a:cs typeface="Arial" charset="0"/>
            </a:rPr>
            <a:t>физическое развитие </a:t>
          </a:r>
        </a:p>
      </dsp:txBody>
      <dsp:txXfrm>
        <a:off x="4770697" y="3208597"/>
        <a:ext cx="3940989" cy="1970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EC30B-2BD5-44A0-9CF2-B838F9C61C28}">
      <dsp:nvSpPr>
        <dsp:cNvPr id="0" name=""/>
        <dsp:cNvSpPr/>
      </dsp:nvSpPr>
      <dsp:spPr>
        <a:xfrm>
          <a:off x="3099078" y="1232823"/>
          <a:ext cx="369581" cy="4632082"/>
        </a:xfrm>
        <a:custGeom>
          <a:avLst/>
          <a:gdLst/>
          <a:ahLst/>
          <a:cxnLst/>
          <a:rect l="0" t="0" r="0" b="0"/>
          <a:pathLst>
            <a:path>
              <a:moveTo>
                <a:pt x="0" y="0"/>
              </a:moveTo>
              <a:lnTo>
                <a:pt x="0" y="4632082"/>
              </a:lnTo>
              <a:lnTo>
                <a:pt x="369581" y="463208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71D9B8-300B-4F7E-AA9D-C3F8E5111749}">
      <dsp:nvSpPr>
        <dsp:cNvPr id="0" name=""/>
        <dsp:cNvSpPr/>
      </dsp:nvSpPr>
      <dsp:spPr>
        <a:xfrm>
          <a:off x="3099078" y="1232823"/>
          <a:ext cx="369581" cy="2882732"/>
        </a:xfrm>
        <a:custGeom>
          <a:avLst/>
          <a:gdLst/>
          <a:ahLst/>
          <a:cxnLst/>
          <a:rect l="0" t="0" r="0" b="0"/>
          <a:pathLst>
            <a:path>
              <a:moveTo>
                <a:pt x="0" y="0"/>
              </a:moveTo>
              <a:lnTo>
                <a:pt x="0" y="2882732"/>
              </a:lnTo>
              <a:lnTo>
                <a:pt x="369581" y="28827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56BB8C-E4B5-4153-9EBE-7968818455E3}">
      <dsp:nvSpPr>
        <dsp:cNvPr id="0" name=""/>
        <dsp:cNvSpPr/>
      </dsp:nvSpPr>
      <dsp:spPr>
        <a:xfrm>
          <a:off x="3099078" y="1232823"/>
          <a:ext cx="369581" cy="1133381"/>
        </a:xfrm>
        <a:custGeom>
          <a:avLst/>
          <a:gdLst/>
          <a:ahLst/>
          <a:cxnLst/>
          <a:rect l="0" t="0" r="0" b="0"/>
          <a:pathLst>
            <a:path>
              <a:moveTo>
                <a:pt x="0" y="0"/>
              </a:moveTo>
              <a:lnTo>
                <a:pt x="0" y="1133381"/>
              </a:lnTo>
              <a:lnTo>
                <a:pt x="369581" y="113338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DFC17-532A-41DE-81E5-81CDA80764E0}">
      <dsp:nvSpPr>
        <dsp:cNvPr id="0" name=""/>
        <dsp:cNvSpPr/>
      </dsp:nvSpPr>
      <dsp:spPr>
        <a:xfrm>
          <a:off x="2852691" y="886"/>
          <a:ext cx="2463873" cy="12319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kern="1200" cap="none" normalizeH="0" baseline="0" smtClean="0">
              <a:ln>
                <a:noFill/>
              </a:ln>
              <a:solidFill>
                <a:schemeClr val="tx1"/>
              </a:solidFill>
              <a:effectLst/>
              <a:latin typeface="Arial" charset="0"/>
              <a:cs typeface="Arial" charset="0"/>
            </a:rPr>
            <a:t>Задачи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kern="1200" cap="none" normalizeH="0" baseline="0" smtClean="0">
              <a:ln>
                <a:noFill/>
              </a:ln>
              <a:solidFill>
                <a:schemeClr val="tx1"/>
              </a:solidFill>
              <a:effectLst/>
              <a:latin typeface="Arial" charset="0"/>
              <a:cs typeface="Arial" charset="0"/>
            </a:rPr>
            <a:t> образовательной области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kern="1200" cap="none" normalizeH="0" baseline="0" smtClean="0">
              <a:ln>
                <a:noFill/>
              </a:ln>
              <a:solidFill>
                <a:schemeClr val="tx1"/>
              </a:solidFill>
              <a:effectLst/>
              <a:latin typeface="Arial" charset="0"/>
              <a:cs typeface="Arial" charset="0"/>
            </a:rPr>
            <a:t>«Физическая культура»</a:t>
          </a:r>
        </a:p>
      </dsp:txBody>
      <dsp:txXfrm>
        <a:off x="2852691" y="886"/>
        <a:ext cx="2463873" cy="1231936"/>
      </dsp:txXfrm>
    </dsp:sp>
    <dsp:sp modelId="{614614EF-B4EF-4863-9D88-913BE9C063D0}">
      <dsp:nvSpPr>
        <dsp:cNvPr id="0" name=""/>
        <dsp:cNvSpPr/>
      </dsp:nvSpPr>
      <dsp:spPr>
        <a:xfrm>
          <a:off x="3468659" y="1750237"/>
          <a:ext cx="2463873" cy="12319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kern="1200" cap="none" normalizeH="0" baseline="0" smtClean="0">
              <a:ln>
                <a:noFill/>
              </a:ln>
              <a:solidFill>
                <a:schemeClr val="tx1"/>
              </a:solidFill>
              <a:effectLst/>
              <a:latin typeface="Arial" charset="0"/>
              <a:cs typeface="Arial" charset="0"/>
            </a:rPr>
            <a:t>Развитие физических качеств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kern="1200" cap="none" normalizeH="0" baseline="0" smtClean="0">
              <a:ln>
                <a:noFill/>
              </a:ln>
              <a:solidFill>
                <a:schemeClr val="tx1"/>
              </a:solidFill>
              <a:effectLst/>
              <a:latin typeface="Arial" charset="0"/>
              <a:cs typeface="Arial" charset="0"/>
            </a:rPr>
            <a:t>(скоростных, силовых, гибкости,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kern="1200" cap="none" normalizeH="0" baseline="0" smtClean="0">
              <a:ln>
                <a:noFill/>
              </a:ln>
              <a:solidFill>
                <a:schemeClr val="tx1"/>
              </a:solidFill>
              <a:effectLst/>
              <a:latin typeface="Arial" charset="0"/>
              <a:cs typeface="Arial" charset="0"/>
            </a:rPr>
            <a:t>выносливости и координации)</a:t>
          </a:r>
        </a:p>
      </dsp:txBody>
      <dsp:txXfrm>
        <a:off x="3468659" y="1750237"/>
        <a:ext cx="2463873" cy="1231936"/>
      </dsp:txXfrm>
    </dsp:sp>
    <dsp:sp modelId="{758EE643-3827-48BF-8DB4-F5908C2D311E}">
      <dsp:nvSpPr>
        <dsp:cNvPr id="0" name=""/>
        <dsp:cNvSpPr/>
      </dsp:nvSpPr>
      <dsp:spPr>
        <a:xfrm>
          <a:off x="3468659" y="3499587"/>
          <a:ext cx="2463873" cy="12319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kern="1200" cap="none" normalizeH="0" baseline="0" smtClean="0">
              <a:ln>
                <a:noFill/>
              </a:ln>
              <a:solidFill>
                <a:schemeClr val="tx1"/>
              </a:solidFill>
              <a:effectLst/>
              <a:latin typeface="Arial" charset="0"/>
              <a:cs typeface="Arial" charset="0"/>
            </a:rPr>
            <a:t>Накопление и обогащение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kern="1200" cap="none" normalizeH="0" baseline="0" smtClean="0">
              <a:ln>
                <a:noFill/>
              </a:ln>
              <a:solidFill>
                <a:schemeClr val="tx1"/>
              </a:solidFill>
              <a:effectLst/>
              <a:latin typeface="Arial" charset="0"/>
              <a:cs typeface="Arial" charset="0"/>
            </a:rPr>
            <a:t>двигательного опыта детей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kern="1200" cap="none" normalizeH="0" baseline="0" smtClean="0">
              <a:ln>
                <a:noFill/>
              </a:ln>
              <a:solidFill>
                <a:schemeClr val="tx1"/>
              </a:solidFill>
              <a:effectLst/>
              <a:latin typeface="Arial" charset="0"/>
              <a:cs typeface="Arial" charset="0"/>
            </a:rPr>
            <a:t>(овладение основными движениями)</a:t>
          </a:r>
        </a:p>
      </dsp:txBody>
      <dsp:txXfrm>
        <a:off x="3468659" y="3499587"/>
        <a:ext cx="2463873" cy="1231936"/>
      </dsp:txXfrm>
    </dsp:sp>
    <dsp:sp modelId="{0629F81C-690F-41D8-B29D-0BB885424CA7}">
      <dsp:nvSpPr>
        <dsp:cNvPr id="0" name=""/>
        <dsp:cNvSpPr/>
      </dsp:nvSpPr>
      <dsp:spPr>
        <a:xfrm>
          <a:off x="3468659" y="5248938"/>
          <a:ext cx="2463873" cy="12319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kern="1200" cap="none" normalizeH="0" baseline="0" smtClean="0">
              <a:ln>
                <a:noFill/>
              </a:ln>
              <a:solidFill>
                <a:schemeClr val="tx1"/>
              </a:solidFill>
              <a:effectLst/>
              <a:latin typeface="Arial" charset="0"/>
              <a:cs typeface="Arial" charset="0"/>
            </a:rPr>
            <a:t>Формирование у детей потребности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kern="1200" cap="none" normalizeH="0" baseline="0" smtClean="0">
              <a:ln>
                <a:noFill/>
              </a:ln>
              <a:solidFill>
                <a:schemeClr val="tx1"/>
              </a:solidFill>
              <a:effectLst/>
              <a:latin typeface="Arial" charset="0"/>
              <a:cs typeface="Arial" charset="0"/>
            </a:rPr>
            <a:t>в двигательной активности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kern="1200" cap="none" normalizeH="0" baseline="0" smtClean="0">
              <a:ln>
                <a:noFill/>
              </a:ln>
              <a:solidFill>
                <a:schemeClr val="tx1"/>
              </a:solidFill>
              <a:effectLst/>
              <a:latin typeface="Arial" charset="0"/>
              <a:cs typeface="Arial" charset="0"/>
            </a:rPr>
            <a:t> и физическом совершенствовании</a:t>
          </a:r>
        </a:p>
      </dsp:txBody>
      <dsp:txXfrm>
        <a:off x="3468659" y="5248938"/>
        <a:ext cx="2463873" cy="1231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073FC-B822-4BC6-8A57-8E0157A75351}">
      <dsp:nvSpPr>
        <dsp:cNvPr id="0" name=""/>
        <dsp:cNvSpPr/>
      </dsp:nvSpPr>
      <dsp:spPr>
        <a:xfrm>
          <a:off x="3365954" y="2218247"/>
          <a:ext cx="1477052" cy="1477052"/>
        </a:xfrm>
        <a:prstGeom prst="ellipse">
          <a:avLst/>
        </a:prstGeom>
        <a:solidFill>
          <a:schemeClr val="accent1">
            <a:hueOff val="0"/>
            <a:satOff val="0"/>
            <a:lumOff val="0"/>
            <a:alpha val="31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100" b="1" i="0" u="none" strike="noStrike" kern="1200" cap="none" normalizeH="0" baseline="0" dirty="0" smtClean="0">
              <a:ln>
                <a:noFill/>
              </a:ln>
              <a:solidFill>
                <a:schemeClr val="tx1"/>
              </a:solidFill>
              <a:effectLst/>
              <a:latin typeface="Arial" charset="0"/>
              <a:cs typeface="Arial" charset="0"/>
            </a:rPr>
            <a:t>Формы</a:t>
          </a:r>
        </a:p>
      </dsp:txBody>
      <dsp:txXfrm>
        <a:off x="3582263" y="2434556"/>
        <a:ext cx="1044434" cy="1044434"/>
      </dsp:txXfrm>
    </dsp:sp>
    <dsp:sp modelId="{FDA8BBF6-DD99-47CF-93A5-52B1A6B850C6}">
      <dsp:nvSpPr>
        <dsp:cNvPr id="0" name=""/>
        <dsp:cNvSpPr/>
      </dsp:nvSpPr>
      <dsp:spPr>
        <a:xfrm rot="16200000">
          <a:off x="3736364" y="1833936"/>
          <a:ext cx="736233" cy="32387"/>
        </a:xfrm>
        <a:custGeom>
          <a:avLst/>
          <a:gdLst/>
          <a:ahLst/>
          <a:cxnLst/>
          <a:rect l="0" t="0" r="0" b="0"/>
          <a:pathLst>
            <a:path>
              <a:moveTo>
                <a:pt x="0" y="16193"/>
              </a:moveTo>
              <a:lnTo>
                <a:pt x="736233" y="161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4086075" y="1831724"/>
        <a:ext cx="36811" cy="36811"/>
      </dsp:txXfrm>
    </dsp:sp>
    <dsp:sp modelId="{A2BC8B55-E33F-4DB7-B2F5-20B407793813}">
      <dsp:nvSpPr>
        <dsp:cNvPr id="0" name=""/>
        <dsp:cNvSpPr/>
      </dsp:nvSpPr>
      <dsp:spPr>
        <a:xfrm>
          <a:off x="3365954" y="4961"/>
          <a:ext cx="1477052" cy="1477052"/>
        </a:xfrm>
        <a:prstGeom prst="ellipse">
          <a:avLst/>
        </a:prstGeom>
        <a:solidFill>
          <a:schemeClr val="accent1">
            <a:hueOff val="0"/>
            <a:satOff val="0"/>
            <a:lumOff val="0"/>
            <a:alpha val="26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noFill/>
              </a:ln>
              <a:solidFill>
                <a:schemeClr val="tx1"/>
              </a:solidFill>
              <a:effectLst/>
              <a:latin typeface="Arial" charset="0"/>
              <a:cs typeface="Arial" charset="0"/>
            </a:rPr>
            <a:t>Утренняя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noFill/>
              </a:ln>
              <a:solidFill>
                <a:schemeClr val="tx1"/>
              </a:solidFill>
              <a:effectLst/>
              <a:latin typeface="Arial" charset="0"/>
              <a:cs typeface="Arial" charset="0"/>
            </a:rPr>
            <a:t>гимнастика</a:t>
          </a:r>
        </a:p>
      </dsp:txBody>
      <dsp:txXfrm>
        <a:off x="3582263" y="221270"/>
        <a:ext cx="1044434" cy="1044434"/>
      </dsp:txXfrm>
    </dsp:sp>
    <dsp:sp modelId="{59162A17-7027-4804-9C16-086791747350}">
      <dsp:nvSpPr>
        <dsp:cNvPr id="0" name=""/>
        <dsp:cNvSpPr/>
      </dsp:nvSpPr>
      <dsp:spPr>
        <a:xfrm rot="19285714">
          <a:off x="4601572" y="2250598"/>
          <a:ext cx="736233" cy="32387"/>
        </a:xfrm>
        <a:custGeom>
          <a:avLst/>
          <a:gdLst/>
          <a:ahLst/>
          <a:cxnLst/>
          <a:rect l="0" t="0" r="0" b="0"/>
          <a:pathLst>
            <a:path>
              <a:moveTo>
                <a:pt x="0" y="16193"/>
              </a:moveTo>
              <a:lnTo>
                <a:pt x="736233" y="161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4951283" y="2248386"/>
        <a:ext cx="36811" cy="36811"/>
      </dsp:txXfrm>
    </dsp:sp>
    <dsp:sp modelId="{21A0D5FD-F043-4A64-9263-8D7B2E9634A9}">
      <dsp:nvSpPr>
        <dsp:cNvPr id="0" name=""/>
        <dsp:cNvSpPr/>
      </dsp:nvSpPr>
      <dsp:spPr>
        <a:xfrm>
          <a:off x="5096371" y="838286"/>
          <a:ext cx="1477052" cy="1477052"/>
        </a:xfrm>
        <a:prstGeom prst="ellipse">
          <a:avLst/>
        </a:prstGeom>
        <a:solidFill>
          <a:schemeClr val="accent1">
            <a:hueOff val="0"/>
            <a:satOff val="0"/>
            <a:lumOff val="0"/>
            <a:alpha val="42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Самостоятельная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двигательная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 деятельность 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игровой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деятельности</a:t>
          </a:r>
        </a:p>
      </dsp:txBody>
      <dsp:txXfrm>
        <a:off x="5312680" y="1054595"/>
        <a:ext cx="1044434" cy="1044434"/>
      </dsp:txXfrm>
    </dsp:sp>
    <dsp:sp modelId="{FCCD7552-8F34-4BC7-9C71-8A7FCE3A8CFD}">
      <dsp:nvSpPr>
        <dsp:cNvPr id="0" name=""/>
        <dsp:cNvSpPr/>
      </dsp:nvSpPr>
      <dsp:spPr>
        <a:xfrm rot="771429">
          <a:off x="4815261" y="3186830"/>
          <a:ext cx="736233" cy="32387"/>
        </a:xfrm>
        <a:custGeom>
          <a:avLst/>
          <a:gdLst/>
          <a:ahLst/>
          <a:cxnLst/>
          <a:rect l="0" t="0" r="0" b="0"/>
          <a:pathLst>
            <a:path>
              <a:moveTo>
                <a:pt x="0" y="16193"/>
              </a:moveTo>
              <a:lnTo>
                <a:pt x="736233" y="161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5164971" y="3184618"/>
        <a:ext cx="36811" cy="36811"/>
      </dsp:txXfrm>
    </dsp:sp>
    <dsp:sp modelId="{F7E86554-5504-4CDC-9524-CA673080F92B}">
      <dsp:nvSpPr>
        <dsp:cNvPr id="0" name=""/>
        <dsp:cNvSpPr/>
      </dsp:nvSpPr>
      <dsp:spPr>
        <a:xfrm>
          <a:off x="5523748" y="2710749"/>
          <a:ext cx="1477052" cy="1477052"/>
        </a:xfrm>
        <a:prstGeom prst="ellipse">
          <a:avLst/>
        </a:prstGeom>
        <a:solidFill>
          <a:schemeClr val="accent1">
            <a:hueOff val="0"/>
            <a:satOff val="0"/>
            <a:lumOff val="0"/>
            <a:alpha val="28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Подвижные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игры, спортивные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 игры, игры-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эстафеты</a:t>
          </a:r>
        </a:p>
      </dsp:txBody>
      <dsp:txXfrm>
        <a:off x="5740057" y="2927058"/>
        <a:ext cx="1044434" cy="1044434"/>
      </dsp:txXfrm>
    </dsp:sp>
    <dsp:sp modelId="{5B6C22F5-C589-41E3-8093-22622949AF99}">
      <dsp:nvSpPr>
        <dsp:cNvPr id="0" name=""/>
        <dsp:cNvSpPr/>
      </dsp:nvSpPr>
      <dsp:spPr>
        <a:xfrm rot="3857143">
          <a:off x="4216518" y="3937629"/>
          <a:ext cx="736233" cy="32387"/>
        </a:xfrm>
        <a:custGeom>
          <a:avLst/>
          <a:gdLst/>
          <a:ahLst/>
          <a:cxnLst/>
          <a:rect l="0" t="0" r="0" b="0"/>
          <a:pathLst>
            <a:path>
              <a:moveTo>
                <a:pt x="0" y="16193"/>
              </a:moveTo>
              <a:lnTo>
                <a:pt x="736233" y="161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4566229" y="3935417"/>
        <a:ext cx="36811" cy="36811"/>
      </dsp:txXfrm>
    </dsp:sp>
    <dsp:sp modelId="{FB5347C4-3580-4035-BDB7-5D27CB1D8355}">
      <dsp:nvSpPr>
        <dsp:cNvPr id="0" name=""/>
        <dsp:cNvSpPr/>
      </dsp:nvSpPr>
      <dsp:spPr>
        <a:xfrm>
          <a:off x="4326263" y="4212348"/>
          <a:ext cx="1477052" cy="1477052"/>
        </a:xfrm>
        <a:prstGeom prst="ellipse">
          <a:avLst/>
        </a:prstGeom>
        <a:solidFill>
          <a:schemeClr val="accent1">
            <a:hueOff val="0"/>
            <a:satOff val="0"/>
            <a:lumOff val="0"/>
            <a:alpha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noFill/>
              </a:ln>
              <a:solidFill>
                <a:schemeClr val="tx1"/>
              </a:solidFill>
              <a:effectLst/>
              <a:latin typeface="Arial" charset="0"/>
              <a:cs typeface="Arial" charset="0"/>
            </a:rPr>
            <a:t>Физминутки,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noFill/>
              </a:ln>
              <a:solidFill>
                <a:schemeClr val="tx1"/>
              </a:solidFill>
              <a:effectLst/>
              <a:latin typeface="Arial" charset="0"/>
              <a:cs typeface="Arial" charset="0"/>
            </a:rPr>
            <a:t>коррегирующая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noFill/>
              </a:ln>
              <a:solidFill>
                <a:schemeClr val="tx1"/>
              </a:solidFill>
              <a:effectLst/>
              <a:latin typeface="Arial" charset="0"/>
              <a:cs typeface="Arial" charset="0"/>
            </a:rPr>
            <a:t>гимнастика</a:t>
          </a:r>
        </a:p>
      </dsp:txBody>
      <dsp:txXfrm>
        <a:off x="4542572" y="4428657"/>
        <a:ext cx="1044434" cy="1044434"/>
      </dsp:txXfrm>
    </dsp:sp>
    <dsp:sp modelId="{CFD112CE-690D-4028-80BD-25B72182E25C}">
      <dsp:nvSpPr>
        <dsp:cNvPr id="0" name=""/>
        <dsp:cNvSpPr/>
      </dsp:nvSpPr>
      <dsp:spPr>
        <a:xfrm rot="6942857">
          <a:off x="3256210" y="3937629"/>
          <a:ext cx="736233" cy="32387"/>
        </a:xfrm>
        <a:custGeom>
          <a:avLst/>
          <a:gdLst/>
          <a:ahLst/>
          <a:cxnLst/>
          <a:rect l="0" t="0" r="0" b="0"/>
          <a:pathLst>
            <a:path>
              <a:moveTo>
                <a:pt x="0" y="16193"/>
              </a:moveTo>
              <a:lnTo>
                <a:pt x="736233" y="161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rot="10800000">
        <a:off x="3605920" y="3935417"/>
        <a:ext cx="36811" cy="36811"/>
      </dsp:txXfrm>
    </dsp:sp>
    <dsp:sp modelId="{8B0247BC-6F5D-4A8C-8FCB-2F9ABF3AC762}">
      <dsp:nvSpPr>
        <dsp:cNvPr id="0" name=""/>
        <dsp:cNvSpPr/>
      </dsp:nvSpPr>
      <dsp:spPr>
        <a:xfrm>
          <a:off x="2405646" y="4212348"/>
          <a:ext cx="1477052" cy="1477052"/>
        </a:xfrm>
        <a:prstGeom prst="ellipse">
          <a:avLst/>
        </a:prstGeom>
        <a:solidFill>
          <a:schemeClr val="accent1">
            <a:hueOff val="0"/>
            <a:satOff val="0"/>
            <a:lumOff val="0"/>
            <a:alpha val="22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noFill/>
              </a:ln>
              <a:solidFill>
                <a:schemeClr val="tx1"/>
              </a:solidFill>
              <a:effectLst/>
              <a:latin typeface="Arial" charset="0"/>
              <a:cs typeface="Arial" charset="0"/>
            </a:rPr>
            <a:t>Динамические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smtClean="0">
              <a:ln>
                <a:noFill/>
              </a:ln>
              <a:solidFill>
                <a:schemeClr val="tx1"/>
              </a:solidFill>
              <a:effectLst/>
              <a:latin typeface="Arial" charset="0"/>
              <a:cs typeface="Arial" charset="0"/>
            </a:rPr>
            <a:t>паузы</a:t>
          </a:r>
        </a:p>
      </dsp:txBody>
      <dsp:txXfrm>
        <a:off x="2621955" y="4428657"/>
        <a:ext cx="1044434" cy="1044434"/>
      </dsp:txXfrm>
    </dsp:sp>
    <dsp:sp modelId="{7EBBF8C6-8B4C-4DA4-B0A7-7A9611D4C398}">
      <dsp:nvSpPr>
        <dsp:cNvPr id="0" name=""/>
        <dsp:cNvSpPr/>
      </dsp:nvSpPr>
      <dsp:spPr>
        <a:xfrm rot="10028571">
          <a:off x="2657467" y="3186830"/>
          <a:ext cx="736233" cy="32387"/>
        </a:xfrm>
        <a:custGeom>
          <a:avLst/>
          <a:gdLst/>
          <a:ahLst/>
          <a:cxnLst/>
          <a:rect l="0" t="0" r="0" b="0"/>
          <a:pathLst>
            <a:path>
              <a:moveTo>
                <a:pt x="0" y="16193"/>
              </a:moveTo>
              <a:lnTo>
                <a:pt x="736233" y="161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rot="10800000">
        <a:off x="3007178" y="3184618"/>
        <a:ext cx="36811" cy="36811"/>
      </dsp:txXfrm>
    </dsp:sp>
    <dsp:sp modelId="{22156199-E94A-4232-A036-A3B0D352C714}">
      <dsp:nvSpPr>
        <dsp:cNvPr id="0" name=""/>
        <dsp:cNvSpPr/>
      </dsp:nvSpPr>
      <dsp:spPr>
        <a:xfrm>
          <a:off x="1208161" y="2710749"/>
          <a:ext cx="1477052" cy="1477052"/>
        </a:xfrm>
        <a:prstGeom prst="ellipse">
          <a:avLst/>
        </a:prstGeom>
        <a:solidFill>
          <a:schemeClr val="accent1">
            <a:hueOff val="0"/>
            <a:satOff val="0"/>
            <a:lumOff val="0"/>
            <a:alpha val="22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Физкультурные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развлечения,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праздники,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досуги,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соревнования</a:t>
          </a:r>
        </a:p>
      </dsp:txBody>
      <dsp:txXfrm>
        <a:off x="1424470" y="2927058"/>
        <a:ext cx="1044434" cy="1044434"/>
      </dsp:txXfrm>
    </dsp:sp>
    <dsp:sp modelId="{0A8C5814-8052-4E9F-8259-6C473A5DA9B4}">
      <dsp:nvSpPr>
        <dsp:cNvPr id="0" name=""/>
        <dsp:cNvSpPr/>
      </dsp:nvSpPr>
      <dsp:spPr>
        <a:xfrm rot="13114286">
          <a:off x="2871156" y="2250598"/>
          <a:ext cx="736233" cy="32387"/>
        </a:xfrm>
        <a:custGeom>
          <a:avLst/>
          <a:gdLst/>
          <a:ahLst/>
          <a:cxnLst/>
          <a:rect l="0" t="0" r="0" b="0"/>
          <a:pathLst>
            <a:path>
              <a:moveTo>
                <a:pt x="0" y="16193"/>
              </a:moveTo>
              <a:lnTo>
                <a:pt x="736233" y="161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rot="10800000">
        <a:off x="3220867" y="2248386"/>
        <a:ext cx="36811" cy="36811"/>
      </dsp:txXfrm>
    </dsp:sp>
    <dsp:sp modelId="{065D4454-B3BC-43AA-993D-B72C546E1217}">
      <dsp:nvSpPr>
        <dsp:cNvPr id="0" name=""/>
        <dsp:cNvSpPr/>
      </dsp:nvSpPr>
      <dsp:spPr>
        <a:xfrm>
          <a:off x="1635538" y="838286"/>
          <a:ext cx="1477052" cy="1477052"/>
        </a:xfrm>
        <a:prstGeom prst="ellipse">
          <a:avLst/>
        </a:prstGeom>
        <a:solidFill>
          <a:schemeClr val="accent1">
            <a:hueOff val="0"/>
            <a:satOff val="0"/>
            <a:lumOff val="0"/>
            <a:alpha val="19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Физкультурные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smtClean="0">
              <a:ln>
                <a:noFill/>
              </a:ln>
              <a:solidFill>
                <a:schemeClr val="tx1"/>
              </a:solidFill>
              <a:effectLst/>
              <a:latin typeface="Arial" charset="0"/>
              <a:cs typeface="Arial" charset="0"/>
            </a:rPr>
            <a:t>занятия</a:t>
          </a:r>
        </a:p>
      </dsp:txBody>
      <dsp:txXfrm>
        <a:off x="1851847" y="1054595"/>
        <a:ext cx="1044434" cy="10444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1C6A2-D28D-430B-BCB0-24A236C7DF19}" type="datetimeFigureOut">
              <a:rPr lang="ru-RU" smtClean="0"/>
              <a:t>07.09.2015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1CCF6-9AA9-4181-954A-B5C8CC2E33B1}" type="slidenum">
              <a:rPr lang="ru-RU" smtClean="0"/>
              <a:t>‹#›</a:t>
            </a:fld>
            <a:endParaRPr lang="ru-RU"/>
          </a:p>
        </p:txBody>
      </p:sp>
    </p:spTree>
    <p:extLst>
      <p:ext uri="{BB962C8B-B14F-4D97-AF65-F5344CB8AC3E}">
        <p14:creationId xmlns:p14="http://schemas.microsoft.com/office/powerpoint/2010/main" val="328719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702091EF-EF88-44E8-A34D-5321E4AC5881}" type="slidenum">
              <a:rPr lang="ru-RU" smtClean="0"/>
              <a:pPr eaLnBrk="1" hangingPunct="1"/>
              <a:t>1</a:t>
            </a:fld>
            <a:endParaRPr lang="ru-R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p:spPr>
        <p:txBody>
          <a:bodyPr/>
          <a:lstStyle/>
          <a:p>
            <a:r>
              <a:rPr lang="ru-RU" smtClean="0"/>
              <a:t>Содержание занятий родителей с детьми во многом зависит от интересов больших и маленьких, желания заниматься теми или иными подвижными или спортивными играми и упражнениями, участвовать в тех или иных состязаниях. Однако родители не должны руководствоваться только желаниями детей или своими собственными. Необходимо разъяснять им значения и пользу нелюбимых детьми упражнений, советовать заниматься теми упражнениями, которые получаются хуже.</a:t>
            </a:r>
          </a:p>
          <a:p>
            <a:r>
              <a:rPr lang="ru-RU" smtClean="0"/>
              <a:t>Чтобы правильно организовать физическое развитие ребёнка в семье, целесообразно наметить конкретные задачи с учётом состояния здоровья, физического развития и физической подготовленности. Заранее нужно подготовить физкультурный инвентарь для занятий (велосипед, лыжи, коньки, санки, мячи, скакалки, самокаты и др.) </a:t>
            </a:r>
          </a:p>
          <a:p>
            <a:r>
              <a:rPr lang="ru-RU" smtClean="0"/>
              <a:t>Положительное влияние на дошкольников оказывает пример родителей, когда они вместе с детьми ходят на лыжах, катаются на санках, играют в теннис, бадминтон, городки, плавают. Родители показывают, объясняют, как нужно выполнять упражнение, оказывают помощь и облегчают освоение знаний, двигательных умений и навыков, наблюдают за самочувствием детей.</a:t>
            </a:r>
          </a:p>
          <a:p>
            <a:endParaRPr lang="ru-RU" smtClean="0"/>
          </a:p>
        </p:txBody>
      </p:sp>
      <p:sp>
        <p:nvSpPr>
          <p:cNvPr id="41988" name="Номер слайда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E6A2FDD9-56B5-4D92-BA3B-3E9F4ED151BC}" type="slidenum">
              <a:rPr lang="ru-RU" smtClean="0"/>
              <a:pPr eaLnBrk="1" hangingPunct="1"/>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r>
              <a:rPr lang="ru-RU" smtClean="0"/>
              <a:t>Представляем вашему вниманию небольшой фотоотчет  о том, как дети занимаются физической культурой в детском саду.</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B84EFF3D-ED35-465A-8116-6056280EA829}" type="slidenum">
              <a:rPr lang="ru-RU" smtClean="0"/>
              <a:pPr eaLnBrk="1" hangingPunct="1"/>
              <a:t>12</a:t>
            </a:fld>
            <a:endParaRPr 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9E1489E8-4CAC-40AE-93F4-D099F8A2E005}" type="slidenum">
              <a:rPr lang="ru-RU" smtClean="0"/>
              <a:pPr eaLnBrk="1" hangingPunct="1"/>
              <a:t>2</a:t>
            </a:fld>
            <a:endParaRPr lang="ru-RU"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ru-RU" smtClean="0"/>
              <a:t>Физическая культура становится основой формирования здорового образа жизни людей. Основы здорового образа жизни человека закладываются в дошкольном возрасте. От здоровья, жизнерадостности детей зависит их духовная жизнь, мировоззрение, умственное развитие, прочность знаний, вера в свои силы. Поэтому крайне важно правильно организовать физическое воспитание именно в детстве, что позволит организму накопить силы и обеспечить в дальнейшем не только полноценное физическое, но и разностороннее развитие личности.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r>
              <a:rPr lang="ru-RU" smtClean="0"/>
              <a:t>Правильное физическое воспитание детей – одна из ведущих задач дошкольных образовательных учреждений. Деятельность взрослого, направленная на укрепление здоровья, составляет содержание физического воспитания, что обеспечивает ребенку физическое развитие. Содержание ОО «Физическая культура» направлено на достижение следующих целей: см слайд.</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623E9BEE-8228-403C-95C4-C80D5B527C14}" type="slidenum">
              <a:rPr lang="ru-RU" smtClean="0"/>
              <a:pPr eaLnBrk="1" hangingPunct="1"/>
              <a:t>4</a:t>
            </a:fld>
            <a:endParaRPr lang="ru-RU"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92150" y="4140200"/>
            <a:ext cx="5486400" cy="4464050"/>
          </a:xfrm>
          <a:noFill/>
        </p:spPr>
        <p:txBody>
          <a:bodyPr/>
          <a:lstStyle/>
          <a:p>
            <a:r>
              <a:rPr lang="ru-RU" altLang="ru-RU" smtClean="0"/>
              <a:t>Развитие физических качеств…</a:t>
            </a:r>
          </a:p>
          <a:p>
            <a:r>
              <a:rPr lang="ru-RU" altLang="ru-RU" smtClean="0"/>
              <a:t>Правильное формирование опорно – двигательной системы организма, развитие равновесия, координации движений, крупной и мелкой моторики</a:t>
            </a:r>
          </a:p>
          <a:p>
            <a:r>
              <a:rPr lang="ru-RU" altLang="ru-RU" smtClean="0"/>
              <a:t>Правильное выполнение основных движений</a:t>
            </a:r>
          </a:p>
          <a:p>
            <a:r>
              <a:rPr lang="ru-RU" altLang="ru-RU" smtClean="0"/>
              <a:t>Формирование начальных представлений</a:t>
            </a:r>
            <a:br>
              <a:rPr lang="ru-RU" altLang="ru-RU" smtClean="0"/>
            </a:br>
            <a:r>
              <a:rPr lang="ru-RU" altLang="ru-RU" smtClean="0"/>
              <a:t>о некоторых видах спорта</a:t>
            </a:r>
          </a:p>
          <a:p>
            <a:r>
              <a:rPr lang="ru-RU" altLang="ru-RU" smtClean="0"/>
              <a:t>Овладение подвижными играми с правилами</a:t>
            </a:r>
          </a:p>
          <a:p>
            <a:r>
              <a:rPr lang="ru-RU" altLang="ru-RU" smtClean="0"/>
              <a:t>Становление целенаправленности и саморегуляции в двигательной сфере</a:t>
            </a:r>
          </a:p>
          <a:p>
            <a:r>
              <a:rPr lang="ru-RU" altLang="ru-RU" smtClean="0"/>
              <a:t>Овладение элементарными нормами и правилами здорового образа жизни…</a:t>
            </a:r>
          </a:p>
          <a:p>
            <a:pPr eaLnBrk="1" hangingPunct="1">
              <a:lnSpc>
                <a:spcPct val="90000"/>
              </a:lnSpc>
              <a:spcBef>
                <a:spcPct val="0"/>
              </a:spcBef>
            </a:pPr>
            <a:r>
              <a:rPr lang="ru-RU" altLang="ru-RU" b="1" smtClean="0"/>
              <a:t>Приобретение детьми опыта в двигательной деятельности:</a:t>
            </a:r>
            <a:endParaRPr lang="ru-RU" altLang="ru-RU" b="1" smtClean="0">
              <a:latin typeface="Times New Roman" pitchFamily="18" charset="0"/>
            </a:endParaRPr>
          </a:p>
          <a:p>
            <a:pPr eaLnBrk="1" hangingPunct="1">
              <a:lnSpc>
                <a:spcPct val="90000"/>
              </a:lnSpc>
              <a:spcBef>
                <a:spcPct val="0"/>
              </a:spcBef>
            </a:pPr>
            <a:r>
              <a:rPr lang="ru-RU" altLang="ru-RU" smtClean="0"/>
              <a:t> связанной с выполнением упражнений направленной на развитие таких  физических качеств как координация и гибкость</a:t>
            </a:r>
          </a:p>
          <a:p>
            <a:pPr eaLnBrk="1" hangingPunct="1">
              <a:lnSpc>
                <a:spcPct val="90000"/>
              </a:lnSpc>
              <a:spcBef>
                <a:spcPct val="0"/>
              </a:spcBef>
            </a:pPr>
            <a:r>
              <a:rPr lang="ru-RU" altLang="ru-RU" smtClean="0"/>
              <a:t> способствующей правильному формированию опорно-</a:t>
            </a:r>
            <a:br>
              <a:rPr lang="ru-RU" altLang="ru-RU" smtClean="0"/>
            </a:br>
            <a:r>
              <a:rPr lang="ru-RU" altLang="ru-RU" smtClean="0"/>
              <a:t>  двигательной системы  организма, развитию равновесия,</a:t>
            </a:r>
            <a:br>
              <a:rPr lang="ru-RU" altLang="ru-RU" smtClean="0"/>
            </a:br>
            <a:r>
              <a:rPr lang="ru-RU" altLang="ru-RU" smtClean="0"/>
              <a:t>  координации движений, крупной  и мелкой моторики</a:t>
            </a:r>
          </a:p>
          <a:p>
            <a:pPr eaLnBrk="1" hangingPunct="1">
              <a:lnSpc>
                <a:spcPct val="90000"/>
              </a:lnSpc>
              <a:spcBef>
                <a:spcPct val="0"/>
              </a:spcBef>
            </a:pPr>
            <a:r>
              <a:rPr lang="ru-RU" altLang="ru-RU" smtClean="0"/>
              <a:t> связанной с правильным,  не наносящим вреда организму,</a:t>
            </a:r>
            <a:br>
              <a:rPr lang="ru-RU" altLang="ru-RU" smtClean="0"/>
            </a:br>
            <a:r>
              <a:rPr lang="ru-RU" altLang="ru-RU" smtClean="0"/>
              <a:t>  выполнением основных движений (ходьба, бег, мягкие</a:t>
            </a:r>
            <a:br>
              <a:rPr lang="ru-RU" altLang="ru-RU" smtClean="0"/>
            </a:br>
            <a:r>
              <a:rPr lang="ru-RU" altLang="ru-RU" smtClean="0"/>
              <a:t>  прыжки, повороты в обе стороны)</a:t>
            </a:r>
            <a:endParaRPr lang="ru-RU" altLang="ru-RU" smtClean="0">
              <a:latin typeface="Times New Roman" pitchFamily="18" charset="0"/>
            </a:endParaRPr>
          </a:p>
          <a:p>
            <a:pPr algn="ctr" eaLnBrk="1" hangingPunct="1">
              <a:spcBef>
                <a:spcPct val="0"/>
              </a:spcBef>
            </a:pPr>
            <a:endParaRPr lang="ru-RU" altLang="ru-RU" smtClean="0"/>
          </a:p>
          <a:p>
            <a:pPr algn="ct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9CC3AC87-57E9-4344-9847-D14A4B4ED51A}" type="slidenum">
              <a:rPr lang="ru-RU" smtClean="0"/>
              <a:pPr eaLnBrk="1" hangingPunct="1"/>
              <a:t>5</a:t>
            </a:fld>
            <a:endParaRPr lang="ru-R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014C338C-4B7A-4F75-B8E2-79A80B652BC3}" type="slidenum">
              <a:rPr lang="ru-RU" smtClean="0"/>
              <a:pPr eaLnBrk="1" hangingPunct="1"/>
              <a:t>6</a:t>
            </a:fld>
            <a:endParaRPr lang="ru-RU"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ru-RU" smtClean="0"/>
              <a:t>Физическое воспитание в  детском саду осуществляется в разнообразных формах организации двигательной деятельности детей: на физкультурных занятиях, утренней гимнастике, в самостоятельной двигательной деятельности, в игровой деятельности и подвижных играх и т.д. см.слайд</a:t>
            </a:r>
          </a:p>
          <a:p>
            <a:pPr eaLnBrk="1" hangingPunct="1"/>
            <a:r>
              <a:rPr lang="ru-RU" smtClean="0"/>
              <a:t>Согласно принципу интеграции, физическое развитие детей осуществляется не только в процессе физкультурных и спортивных игр, упражнений и занятий, но и при организации всех видов детской деятельности через физкультминутки, дидактические игры с элементами движения, подвижные игры с элементами развития речи, математики, конструирования.</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9881E544-B391-405D-A173-6224AA524E13}" type="slidenum">
              <a:rPr lang="ru-RU" smtClean="0"/>
              <a:pPr eaLnBrk="1" hangingPunct="1"/>
              <a:t>7</a:t>
            </a:fld>
            <a:endParaRPr lang="ru-RU"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ru-RU" smtClean="0"/>
              <a:t>В детском саду проводятся 3 занятия по физической культуре в неделю: 2 занятия в физкультурном зале, одно на свежем воздухе. Расширяем индивидуальный двигательный опыт ребенка,обучаем двигательным действиям: ходьбе, бегу, умению прыгать с места и с разбега, разным видам метания, лазанья, движений с предметами(мячами, обручами, лентами, палками, кеглями). Разученные движения выполняются под музыку.</a:t>
            </a:r>
          </a:p>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FCEFFAD2-CDD8-43F6-A46C-156AD5F2F361}" type="slidenum">
              <a:rPr lang="ru-RU" smtClean="0"/>
              <a:pPr eaLnBrk="1" hangingPunct="1"/>
              <a:t>8</a:t>
            </a:fld>
            <a:endParaRPr lang="ru-RU"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ru-RU" dirty="0" smtClean="0"/>
              <a:t>Правильно организованная физкультурно-игровая среда способствует оптимизации самочувствия и здоровья ребенка, активизирует эмоциональный тонус, формирует морально-эстетические качества, устанавливает и утверждает чувство уверенности в себе, оказывает влияние на мироощущение и свободу, дает возможность испытывать и использовать свои способности, стимулирует проявление самостоятельности, инициативности, творчества.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8403E0AE-BEA3-4C3E-9D7C-B6866C34D7BB}" type="slidenum">
              <a:rPr lang="ru-RU" smtClean="0"/>
              <a:pPr eaLnBrk="1" hangingPunct="1"/>
              <a:t>9</a:t>
            </a:fld>
            <a:endParaRPr lang="ru-RU"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ru-RU" smtClean="0"/>
              <a:t>Семья во многом определяет отношение детей к физическим упражнениям, их интерес к спорту, активность и инициативу. Этому способствуют близкое эмоциональное общение детей и взрослых в разных ситуациях, естественно возникающая их совместная деятельность (обсуждения успехов спортивной жизни страны, переживания при просмотре телевизионных спортивных передач, иллюстраций в книгах на спортивные темы и др.).</a:t>
            </a:r>
            <a:br>
              <a:rPr lang="ru-RU" smtClean="0"/>
            </a:br>
            <a:r>
              <a:rPr lang="ru-RU" smtClean="0"/>
              <a:t>Дети особенно восприимчивы к убеждениям, положительному поведению отца, матери, укладу жизни семьи.</a:t>
            </a:r>
            <a:br>
              <a:rPr lang="ru-RU" smtClean="0"/>
            </a:br>
            <a:r>
              <a:rPr lang="ru-RU" smtClean="0"/>
              <a:t/>
            </a:r>
            <a:br>
              <a:rPr lang="ru-RU" smtClean="0"/>
            </a:br>
            <a:r>
              <a:rPr lang="ru-RU" smtClean="0"/>
              <a:t>Личный пример родителей, совместные физкультурные занятия, здоровый образ жизни – главные составляющие успеха физического воспитания в семье.</a:t>
            </a:r>
          </a:p>
          <a:p>
            <a:r>
              <a:rPr lang="ru-RU" smtClean="0"/>
              <a:t>Развитие ребенка тесно связано с образом жизни семьи и родителям необходимо заботиться о правильном физическом развитии детей, регулярно заниматься с ними физкультурой.</a:t>
            </a:r>
          </a:p>
          <a:p>
            <a:endParaRPr lang="ru-RU" smtClean="0"/>
          </a:p>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t>07.09.2015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t>07.09.2015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t>07.09.2015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CB7B7D2-76C5-4133-8FDB-9A0E7D71F6CC}" type="slidenum">
              <a:rPr lang="ru-RU"/>
              <a:pPr>
                <a:defRPr/>
              </a:pPr>
              <a:t>‹#›</a:t>
            </a:fld>
            <a:endParaRPr lang="ru-RU"/>
          </a:p>
        </p:txBody>
      </p:sp>
    </p:spTree>
    <p:extLst>
      <p:ext uri="{BB962C8B-B14F-4D97-AF65-F5344CB8AC3E}">
        <p14:creationId xmlns:p14="http://schemas.microsoft.com/office/powerpoint/2010/main" val="759174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D7CE2B-EB25-4779-A3D3-A69F7BEC3C7A}" type="slidenum">
              <a:rPr lang="ru-RU"/>
              <a:pPr>
                <a:defRPr/>
              </a:pPr>
              <a:t>‹#›</a:t>
            </a:fld>
            <a:endParaRPr lang="ru-RU"/>
          </a:p>
        </p:txBody>
      </p:sp>
    </p:spTree>
    <p:extLst>
      <p:ext uri="{BB962C8B-B14F-4D97-AF65-F5344CB8AC3E}">
        <p14:creationId xmlns:p14="http://schemas.microsoft.com/office/powerpoint/2010/main" val="2550125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2D8FA4B-3DB6-4892-B529-CD76D4B564AB}" type="slidenum">
              <a:rPr lang="ru-RU"/>
              <a:pPr>
                <a:defRPr/>
              </a:pPr>
              <a:t>‹#›</a:t>
            </a:fld>
            <a:endParaRPr lang="ru-RU"/>
          </a:p>
        </p:txBody>
      </p:sp>
    </p:spTree>
    <p:extLst>
      <p:ext uri="{BB962C8B-B14F-4D97-AF65-F5344CB8AC3E}">
        <p14:creationId xmlns:p14="http://schemas.microsoft.com/office/powerpoint/2010/main" val="1748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06869224-627D-4CE7-A9D7-CA715B32BC04}" type="slidenum">
              <a:rPr lang="ru-RU"/>
              <a:pPr>
                <a:defRPr/>
              </a:pPr>
              <a:t>‹#›</a:t>
            </a:fld>
            <a:endParaRPr lang="ru-RU"/>
          </a:p>
        </p:txBody>
      </p:sp>
    </p:spTree>
    <p:extLst>
      <p:ext uri="{BB962C8B-B14F-4D97-AF65-F5344CB8AC3E}">
        <p14:creationId xmlns:p14="http://schemas.microsoft.com/office/powerpoint/2010/main" val="367311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029CAE9-24C3-4F24-8A35-E42FF69ACBD5}" type="slidenum">
              <a:rPr lang="ru-RU"/>
              <a:pPr>
                <a:defRPr/>
              </a:pPr>
              <a:t>‹#›</a:t>
            </a:fld>
            <a:endParaRPr lang="ru-RU"/>
          </a:p>
        </p:txBody>
      </p:sp>
    </p:spTree>
    <p:extLst>
      <p:ext uri="{BB962C8B-B14F-4D97-AF65-F5344CB8AC3E}">
        <p14:creationId xmlns:p14="http://schemas.microsoft.com/office/powerpoint/2010/main" val="3802605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8E68B4D2-1CC4-4CA5-ACC5-EFCEDA579F0F}" type="slidenum">
              <a:rPr lang="ru-RU"/>
              <a:pPr>
                <a:defRPr/>
              </a:pPr>
              <a:t>‹#›</a:t>
            </a:fld>
            <a:endParaRPr lang="ru-RU"/>
          </a:p>
        </p:txBody>
      </p:sp>
    </p:spTree>
    <p:extLst>
      <p:ext uri="{BB962C8B-B14F-4D97-AF65-F5344CB8AC3E}">
        <p14:creationId xmlns:p14="http://schemas.microsoft.com/office/powerpoint/2010/main" val="2980621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7CC2938D-6A83-4B24-AB57-5E852CD5CB7B}" type="slidenum">
              <a:rPr lang="ru-RU"/>
              <a:pPr>
                <a:defRPr/>
              </a:pPr>
              <a:t>‹#›</a:t>
            </a:fld>
            <a:endParaRPr lang="ru-RU"/>
          </a:p>
        </p:txBody>
      </p:sp>
    </p:spTree>
    <p:extLst>
      <p:ext uri="{BB962C8B-B14F-4D97-AF65-F5344CB8AC3E}">
        <p14:creationId xmlns:p14="http://schemas.microsoft.com/office/powerpoint/2010/main" val="10019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t>07.09.2015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t>07.09.2015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t>07.09.2015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t>07.09.2015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t>07.09.2015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t>07.09.2015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t>07.09.2015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t>07.09.2015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t>07.09.2015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7" Type="http://schemas.openxmlformats.org/officeDocument/2006/relationships/image" Target="../media/image34.gif"/><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gif"/></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gif"/><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50.jpeg"/><Relationship Id="rId5" Type="http://schemas.openxmlformats.org/officeDocument/2006/relationships/image" Target="../media/image49.gif"/><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250825" y="2205038"/>
            <a:ext cx="8497888" cy="792162"/>
          </a:xfrm>
        </p:spPr>
        <p:txBody>
          <a:bodyPr>
            <a:normAutofit fontScale="90000"/>
          </a:bodyPr>
          <a:lstStyle/>
          <a:p>
            <a:pPr eaLnBrk="1" hangingPunct="1"/>
            <a:r>
              <a:rPr lang="ru-RU" sz="4000" b="1" smtClean="0">
                <a:solidFill>
                  <a:srgbClr val="009900"/>
                </a:solidFill>
              </a:rPr>
              <a:t>РОДИТЕЛЬСКОЕ  СОБРАНИЕ </a:t>
            </a:r>
            <a:br>
              <a:rPr lang="ru-RU" sz="4000" b="1" smtClean="0">
                <a:solidFill>
                  <a:srgbClr val="009900"/>
                </a:solidFill>
              </a:rPr>
            </a:br>
            <a:endParaRPr lang="ru-RU" sz="2400" b="1" smtClean="0">
              <a:solidFill>
                <a:srgbClr val="009900"/>
              </a:solidFill>
            </a:endParaRPr>
          </a:p>
        </p:txBody>
      </p:sp>
      <p:sp>
        <p:nvSpPr>
          <p:cNvPr id="2" name="Объект 1"/>
          <p:cNvSpPr>
            <a:spLocks noGrp="1"/>
          </p:cNvSpPr>
          <p:nvPr>
            <p:ph sz="quarter" idx="1"/>
          </p:nvPr>
        </p:nvSpPr>
        <p:spPr/>
        <p:txBody>
          <a:bodyPr/>
          <a:lstStyle/>
          <a:p>
            <a:endParaRPr lang="ru-RU"/>
          </a:p>
        </p:txBody>
      </p:sp>
      <p:sp>
        <p:nvSpPr>
          <p:cNvPr id="2051" name="Rectangle 3"/>
          <p:cNvSpPr>
            <a:spLocks noGrp="1" noChangeArrowheads="1"/>
          </p:cNvSpPr>
          <p:nvPr>
            <p:ph sz="quarter" idx="2"/>
          </p:nvPr>
        </p:nvSpPr>
        <p:spPr>
          <a:xfrm>
            <a:off x="684213" y="2781300"/>
            <a:ext cx="6985000" cy="1512888"/>
          </a:xfrm>
        </p:spPr>
        <p:txBody>
          <a:bodyPr>
            <a:normAutofit/>
          </a:bodyPr>
          <a:lstStyle/>
          <a:p>
            <a:pPr marL="0" indent="0" algn="ctr" eaLnBrk="1" hangingPunct="1">
              <a:buFontTx/>
              <a:buNone/>
            </a:pPr>
            <a:r>
              <a:rPr lang="ru-RU" sz="4000" b="1" smtClean="0">
                <a:solidFill>
                  <a:srgbClr val="009900"/>
                </a:solidFill>
              </a:rPr>
              <a:t>«Физическое воспитание </a:t>
            </a:r>
          </a:p>
          <a:p>
            <a:pPr marL="0" indent="0" algn="ctr" eaLnBrk="1" hangingPunct="1">
              <a:buFontTx/>
              <a:buNone/>
            </a:pPr>
            <a:r>
              <a:rPr lang="ru-RU" sz="4000" b="1" smtClean="0">
                <a:solidFill>
                  <a:srgbClr val="009900"/>
                </a:solidFill>
              </a:rPr>
              <a:t>в детском саду и семье»</a:t>
            </a:r>
          </a:p>
          <a:p>
            <a:pPr marL="0" indent="0" algn="ctr" eaLnBrk="1" hangingPunct="1">
              <a:buFontTx/>
              <a:buNone/>
            </a:pPr>
            <a:endParaRPr lang="ru-RU" sz="4000" b="1" smtClean="0">
              <a:solidFill>
                <a:srgbClr val="009900"/>
              </a:solidFill>
            </a:endParaRPr>
          </a:p>
        </p:txBody>
      </p:sp>
      <p:pic>
        <p:nvPicPr>
          <p:cNvPr id="5125" name="Picture 4" descr="ejercicio_fisico_ninos"/>
          <p:cNvPicPr>
            <a:picLocks noChangeAspect="1" noChangeArrowheads="1"/>
          </p:cNvPicPr>
          <p:nvPr/>
        </p:nvPicPr>
        <p:blipFill>
          <a:blip r:embed="rId3">
            <a:clrChange>
              <a:clrFrom>
                <a:srgbClr val="F3F0F7"/>
              </a:clrFrom>
              <a:clrTo>
                <a:srgbClr val="F3F0F7">
                  <a:alpha val="0"/>
                </a:srgbClr>
              </a:clrTo>
            </a:clrChange>
            <a:extLst>
              <a:ext uri="{28A0092B-C50C-407E-A947-70E740481C1C}">
                <a14:useLocalDpi xmlns:a14="http://schemas.microsoft.com/office/drawing/2010/main" val="0"/>
              </a:ext>
            </a:extLst>
          </a:blip>
          <a:srcRect/>
          <a:stretch>
            <a:fillRect/>
          </a:stretch>
        </p:blipFill>
        <p:spPr bwMode="auto">
          <a:xfrm>
            <a:off x="6156325" y="0"/>
            <a:ext cx="29876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дети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363537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i"/>
          <p:cNvPicPr>
            <a:picLocks noChangeAspect="1" noChangeArrowheads="1"/>
          </p:cNvPicPr>
          <p:nvPr/>
        </p:nvPicPr>
        <p:blipFill>
          <a:blip r:embed="rId5">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6877050" y="4149725"/>
            <a:ext cx="199866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8167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051">
                                            <p:txEl>
                                              <p:pRg st="0" end="0"/>
                                            </p:txEl>
                                          </p:spTgt>
                                        </p:tgtEl>
                                        <p:attrNameLst>
                                          <p:attrName>style.visibility</p:attrName>
                                        </p:attrNameLst>
                                      </p:cBhvr>
                                      <p:to>
                                        <p:strVal val="visible"/>
                                      </p:to>
                                    </p:set>
                                    <p:anim calcmode="lin" valueType="num">
                                      <p:cBhvr>
                                        <p:cTn id="15"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05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05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051">
                                            <p:txEl>
                                              <p:pRg st="1" end="1"/>
                                            </p:txEl>
                                          </p:spTgt>
                                        </p:tgtEl>
                                        <p:attrNameLst>
                                          <p:attrName>style.visibility</p:attrName>
                                        </p:attrNameLst>
                                      </p:cBhvr>
                                      <p:to>
                                        <p:strVal val="visible"/>
                                      </p:to>
                                    </p:set>
                                    <p:anim calcmode="lin" valueType="num">
                                      <p:cBhvr>
                                        <p:cTn id="23"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05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051">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ъект 2"/>
          <p:cNvSpPr>
            <a:spLocks noGrp="1"/>
          </p:cNvSpPr>
          <p:nvPr>
            <p:ph sz="quarter" idx="13"/>
          </p:nvPr>
        </p:nvSpPr>
        <p:spPr>
          <a:xfrm>
            <a:off x="395288" y="115888"/>
            <a:ext cx="4321175" cy="5616575"/>
          </a:xfrm>
        </p:spPr>
        <p:txBody>
          <a:bodyPr>
            <a:normAutofit/>
          </a:bodyPr>
          <a:lstStyle/>
          <a:p>
            <a:pPr marL="0" indent="0" algn="ctr">
              <a:buFontTx/>
              <a:buNone/>
            </a:pPr>
            <a:r>
              <a:rPr lang="ru-RU" smtClean="0"/>
              <a:t> </a:t>
            </a:r>
            <a:r>
              <a:rPr lang="ru-RU" sz="2000" smtClean="0"/>
              <a:t>Содержание занятий родителей с детьми во многом зависит от интересов больших и маленьких, желания заниматься теми или иными подвижными или спортивными играми и упражнениями, участвовать в тех или иных состязаниях. Однако родители не должны руководствоваться только желаниями детей или своими собственными. Необходимо разъяснять им значения и пользу нелюбимых детьми упражнений, советовать заниматься теми упражнениями, которые получаются хуже.</a:t>
            </a:r>
          </a:p>
          <a:p>
            <a:pPr marL="0" indent="0">
              <a:buFontTx/>
              <a:buNone/>
            </a:pPr>
            <a:endParaRPr lang="ru-RU" sz="2000" smtClean="0"/>
          </a:p>
        </p:txBody>
      </p:sp>
      <p:pic>
        <p:nvPicPr>
          <p:cNvPr id="12291" name="Picture 4" descr="490743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404813"/>
            <a:ext cx="4376737"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animashki-sport-13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950" y="5373688"/>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animashki-sport-131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5300663"/>
            <a:ext cx="12080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41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ru-RU" b="1" smtClean="0">
                <a:solidFill>
                  <a:srgbClr val="9900FF"/>
                </a:solidFill>
              </a:rPr>
              <a:t>Фотоотчет</a:t>
            </a:r>
          </a:p>
        </p:txBody>
      </p:sp>
      <p:pic>
        <p:nvPicPr>
          <p:cNvPr id="22531" name="Picture 4" descr="img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43000"/>
            <a:ext cx="8280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270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7632" y="83127"/>
            <a:ext cx="6512511" cy="1143000"/>
          </a:xfrm>
        </p:spPr>
        <p:txBody>
          <a:bodyPr>
            <a:normAutofit fontScale="90000"/>
          </a:bodyPr>
          <a:lstStyle/>
          <a:p>
            <a:pPr eaLnBrk="1" hangingPunct="1"/>
            <a:r>
              <a:rPr lang="ru-RU" sz="4000" dirty="0" smtClean="0">
                <a:solidFill>
                  <a:srgbClr val="008000"/>
                </a:solidFill>
              </a:rPr>
              <a:t>"Если день начать с зарядки – значит, будет всё в порядке”</a:t>
            </a:r>
          </a:p>
        </p:txBody>
      </p:sp>
      <p:pic>
        <p:nvPicPr>
          <p:cNvPr id="23555" name="Picture 5" descr="SAM_0031"/>
          <p:cNvPicPr>
            <a:picLocks noChangeAspect="1" noChangeArrowheads="1"/>
          </p:cNvPicPr>
          <p:nvPr/>
        </p:nvPicPr>
        <p:blipFill>
          <a:blip r:embed="rId3">
            <a:extLst>
              <a:ext uri="{28A0092B-C50C-407E-A947-70E740481C1C}">
                <a14:useLocalDpi xmlns:a14="http://schemas.microsoft.com/office/drawing/2010/main" val="0"/>
              </a:ext>
            </a:extLst>
          </a:blip>
          <a:srcRect l="16396" r="-145" b="14622"/>
          <a:stretch>
            <a:fillRect/>
          </a:stretch>
        </p:blipFill>
        <p:spPr bwMode="auto">
          <a:xfrm>
            <a:off x="76200" y="1855544"/>
            <a:ext cx="334367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SAM_0066"/>
          <p:cNvPicPr>
            <a:picLocks noChangeAspect="1" noChangeArrowheads="1"/>
          </p:cNvPicPr>
          <p:nvPr/>
        </p:nvPicPr>
        <p:blipFill>
          <a:blip r:embed="rId4">
            <a:extLst>
              <a:ext uri="{28A0092B-C50C-407E-A947-70E740481C1C}">
                <a14:useLocalDpi xmlns:a14="http://schemas.microsoft.com/office/drawing/2010/main" val="0"/>
              </a:ext>
            </a:extLst>
          </a:blip>
          <a:srcRect r="-1340" b="12137"/>
          <a:stretch>
            <a:fillRect/>
          </a:stretch>
        </p:blipFill>
        <p:spPr bwMode="auto">
          <a:xfrm>
            <a:off x="5292725" y="1818238"/>
            <a:ext cx="3671888"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SAM_0064"/>
          <p:cNvPicPr>
            <a:picLocks noChangeAspect="1" noChangeArrowheads="1"/>
          </p:cNvPicPr>
          <p:nvPr/>
        </p:nvPicPr>
        <p:blipFill>
          <a:blip r:embed="rId5" cstate="print">
            <a:extLst>
              <a:ext uri="{28A0092B-C50C-407E-A947-70E740481C1C}">
                <a14:useLocalDpi xmlns:a14="http://schemas.microsoft.com/office/drawing/2010/main" val="0"/>
              </a:ext>
            </a:extLst>
          </a:blip>
          <a:srcRect r="1114" b="11450"/>
          <a:stretch>
            <a:fillRect/>
          </a:stretch>
        </p:blipFill>
        <p:spPr bwMode="auto">
          <a:xfrm>
            <a:off x="4716016" y="4313375"/>
            <a:ext cx="360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SAM_0060"/>
          <p:cNvPicPr>
            <a:picLocks noChangeAspect="1" noChangeArrowheads="1"/>
          </p:cNvPicPr>
          <p:nvPr/>
        </p:nvPicPr>
        <p:blipFill>
          <a:blip r:embed="rId6">
            <a:extLst>
              <a:ext uri="{28A0092B-C50C-407E-A947-70E740481C1C}">
                <a14:useLocalDpi xmlns:a14="http://schemas.microsoft.com/office/drawing/2010/main" val="0"/>
              </a:ext>
            </a:extLst>
          </a:blip>
          <a:srcRect r="-1492" b="14227"/>
          <a:stretch>
            <a:fillRect/>
          </a:stretch>
        </p:blipFill>
        <p:spPr bwMode="auto">
          <a:xfrm>
            <a:off x="467544" y="4305557"/>
            <a:ext cx="37449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108590_html_m26cd832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888" y="2459417"/>
            <a:ext cx="2016125" cy="164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97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body" sz="half" idx="3"/>
          </p:nvPr>
        </p:nvSpPr>
        <p:spPr>
          <a:xfrm>
            <a:off x="4716463" y="476250"/>
            <a:ext cx="4038600" cy="4525963"/>
          </a:xfrm>
        </p:spPr>
        <p:txBody>
          <a:bodyPr/>
          <a:lstStyle/>
          <a:p>
            <a:pPr algn="ctr" eaLnBrk="1" hangingPunct="1">
              <a:buFontTx/>
              <a:buNone/>
            </a:pPr>
            <a:r>
              <a:rPr lang="ru-RU" sz="2800" b="1" smtClean="0"/>
              <a:t>Физкультурой заниматься</a:t>
            </a:r>
          </a:p>
          <a:p>
            <a:pPr algn="ctr" eaLnBrk="1" hangingPunct="1">
              <a:buFontTx/>
              <a:buNone/>
            </a:pPr>
            <a:r>
              <a:rPr lang="ru-RU" sz="2800" b="1" smtClean="0"/>
              <a:t>Никогда не лень</a:t>
            </a:r>
          </a:p>
          <a:p>
            <a:pPr algn="ctr" eaLnBrk="1" hangingPunct="1">
              <a:buFontTx/>
              <a:buNone/>
            </a:pPr>
            <a:r>
              <a:rPr lang="ru-RU" sz="2800" b="1" smtClean="0"/>
              <a:t>Любим бегать, кувыркаться целый день!</a:t>
            </a:r>
          </a:p>
          <a:p>
            <a:pPr algn="ctr" eaLnBrk="1" hangingPunct="1">
              <a:buFontTx/>
              <a:buNone/>
            </a:pPr>
            <a:endParaRPr lang="ru-RU" sz="2800" b="1" smtClean="0"/>
          </a:p>
        </p:txBody>
      </p:sp>
      <p:pic>
        <p:nvPicPr>
          <p:cNvPr id="24579" name="Picture 8" descr="animashki-sport-11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620713"/>
            <a:ext cx="2449513"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9" descr="atletik0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852738"/>
            <a:ext cx="1916112"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SAM_0038"/>
          <p:cNvPicPr>
            <a:picLocks noChangeAspect="1" noChangeArrowheads="1"/>
          </p:cNvPicPr>
          <p:nvPr/>
        </p:nvPicPr>
        <p:blipFill>
          <a:blip r:embed="rId5">
            <a:extLst>
              <a:ext uri="{28A0092B-C50C-407E-A947-70E740481C1C}">
                <a14:useLocalDpi xmlns:a14="http://schemas.microsoft.com/office/drawing/2010/main" val="0"/>
              </a:ext>
            </a:extLst>
          </a:blip>
          <a:srcRect r="-639" b="12387"/>
          <a:stretch>
            <a:fillRect/>
          </a:stretch>
        </p:blipFill>
        <p:spPr bwMode="auto">
          <a:xfrm>
            <a:off x="1476375" y="333375"/>
            <a:ext cx="37449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Фото0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3789363"/>
            <a:ext cx="3492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Фото01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3832225"/>
            <a:ext cx="360045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100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4284663" y="188913"/>
            <a:ext cx="3671887" cy="1081087"/>
          </a:xfrm>
        </p:spPr>
        <p:txBody>
          <a:bodyPr/>
          <a:lstStyle/>
          <a:p>
            <a:pPr eaLnBrk="1" hangingPunct="1"/>
            <a:r>
              <a:rPr lang="ru-RU" b="1" smtClean="0">
                <a:solidFill>
                  <a:srgbClr val="0000FF"/>
                </a:solidFill>
              </a:rPr>
              <a:t>НАШ ДЕВИЗ</a:t>
            </a:r>
          </a:p>
        </p:txBody>
      </p:sp>
      <p:sp>
        <p:nvSpPr>
          <p:cNvPr id="25603" name="Rectangle 6"/>
          <p:cNvSpPr>
            <a:spLocks noGrp="1" noChangeArrowheads="1"/>
          </p:cNvSpPr>
          <p:nvPr>
            <p:ph type="body" sz="half" idx="2"/>
          </p:nvPr>
        </p:nvSpPr>
        <p:spPr>
          <a:xfrm>
            <a:off x="3851275" y="2213769"/>
            <a:ext cx="3671888" cy="3473450"/>
          </a:xfrm>
        </p:spPr>
        <p:txBody>
          <a:bodyPr/>
          <a:lstStyle/>
          <a:p>
            <a:pPr eaLnBrk="1" hangingPunct="1">
              <a:buFontTx/>
              <a:buNone/>
            </a:pPr>
            <a:r>
              <a:rPr lang="ru-RU" b="1" dirty="0" smtClean="0">
                <a:solidFill>
                  <a:srgbClr val="0000FF"/>
                </a:solidFill>
              </a:rPr>
              <a:t>СПОРТ – ПОМОЩНИК</a:t>
            </a:r>
          </a:p>
          <a:p>
            <a:pPr eaLnBrk="1" hangingPunct="1">
              <a:buFontTx/>
              <a:buNone/>
            </a:pPr>
            <a:r>
              <a:rPr lang="ru-RU" b="1" dirty="0" smtClean="0">
                <a:solidFill>
                  <a:srgbClr val="0000FF"/>
                </a:solidFill>
              </a:rPr>
              <a:t>СПОРТ – ЗДОРОВЬЕ</a:t>
            </a:r>
          </a:p>
          <a:p>
            <a:pPr eaLnBrk="1" hangingPunct="1">
              <a:buFontTx/>
              <a:buNone/>
            </a:pPr>
            <a:r>
              <a:rPr lang="ru-RU" b="1" dirty="0" smtClean="0">
                <a:solidFill>
                  <a:srgbClr val="0000FF"/>
                </a:solidFill>
              </a:rPr>
              <a:t>СПОРТ – ИГРА</a:t>
            </a:r>
          </a:p>
          <a:p>
            <a:pPr eaLnBrk="1" hangingPunct="1">
              <a:buFontTx/>
              <a:buNone/>
            </a:pPr>
            <a:r>
              <a:rPr lang="ru-RU" b="1" dirty="0" smtClean="0">
                <a:solidFill>
                  <a:srgbClr val="0000FF"/>
                </a:solidFill>
              </a:rPr>
              <a:t>ФИЗКУЛЬТ-УРА!</a:t>
            </a:r>
          </a:p>
          <a:p>
            <a:pPr eaLnBrk="1" hangingPunct="1">
              <a:buFontTx/>
              <a:buNone/>
            </a:pPr>
            <a:endParaRPr lang="ru-RU" b="1" dirty="0" smtClean="0">
              <a:solidFill>
                <a:srgbClr val="0000FF"/>
              </a:solidFill>
            </a:endParaRPr>
          </a:p>
        </p:txBody>
      </p:sp>
      <p:pic>
        <p:nvPicPr>
          <p:cNvPr id="25604" name="Picture 9" descr="animashki-sport-108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557338"/>
            <a:ext cx="157321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SAM_0069"/>
          <p:cNvPicPr>
            <a:picLocks noChangeAspect="1" noChangeArrowheads="1"/>
          </p:cNvPicPr>
          <p:nvPr/>
        </p:nvPicPr>
        <p:blipFill>
          <a:blip r:embed="rId4">
            <a:extLst>
              <a:ext uri="{28A0092B-C50C-407E-A947-70E740481C1C}">
                <a14:useLocalDpi xmlns:a14="http://schemas.microsoft.com/office/drawing/2010/main" val="0"/>
              </a:ext>
            </a:extLst>
          </a:blip>
          <a:srcRect r="-1614" b="11806"/>
          <a:stretch>
            <a:fillRect/>
          </a:stretch>
        </p:blipFill>
        <p:spPr bwMode="auto">
          <a:xfrm>
            <a:off x="107950" y="1989138"/>
            <a:ext cx="30972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SAM_0036"/>
          <p:cNvPicPr>
            <a:picLocks noChangeAspect="1" noChangeArrowheads="1"/>
          </p:cNvPicPr>
          <p:nvPr/>
        </p:nvPicPr>
        <p:blipFill>
          <a:blip r:embed="rId5">
            <a:extLst>
              <a:ext uri="{28A0092B-C50C-407E-A947-70E740481C1C}">
                <a14:useLocalDpi xmlns:a14="http://schemas.microsoft.com/office/drawing/2010/main" val="0"/>
              </a:ext>
            </a:extLst>
          </a:blip>
          <a:srcRect r="1469" b="22017"/>
          <a:stretch>
            <a:fillRect/>
          </a:stretch>
        </p:blipFill>
        <p:spPr bwMode="auto">
          <a:xfrm>
            <a:off x="5795963" y="4724400"/>
            <a:ext cx="3240087"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SAM_0037"/>
          <p:cNvPicPr>
            <a:picLocks noChangeAspect="1" noChangeArrowheads="1"/>
          </p:cNvPicPr>
          <p:nvPr/>
        </p:nvPicPr>
        <p:blipFill>
          <a:blip r:embed="rId6">
            <a:extLst>
              <a:ext uri="{28A0092B-C50C-407E-A947-70E740481C1C}">
                <a14:useLocalDpi xmlns:a14="http://schemas.microsoft.com/office/drawing/2010/main" val="0"/>
              </a:ext>
            </a:extLst>
          </a:blip>
          <a:srcRect r="-1253" b="11102"/>
          <a:stretch>
            <a:fillRect/>
          </a:stretch>
        </p:blipFill>
        <p:spPr bwMode="auto">
          <a:xfrm>
            <a:off x="323850" y="4221163"/>
            <a:ext cx="352742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 descr="85e6e31de45a1fad2eae99529f1c95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15888"/>
            <a:ext cx="3810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991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Фото0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997200"/>
            <a:ext cx="23764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descr="Фото0122"/>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a:xfrm>
            <a:off x="6190993" y="2960457"/>
            <a:ext cx="2427316" cy="3237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6" descr="Фото0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3337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SAM_0040"/>
          <p:cNvPicPr>
            <a:picLocks noChangeAspect="1" noChangeArrowheads="1"/>
          </p:cNvPicPr>
          <p:nvPr/>
        </p:nvPicPr>
        <p:blipFill>
          <a:blip r:embed="rId6">
            <a:extLst>
              <a:ext uri="{28A0092B-C50C-407E-A947-70E740481C1C}">
                <a14:useLocalDpi xmlns:a14="http://schemas.microsoft.com/office/drawing/2010/main" val="0"/>
              </a:ext>
            </a:extLst>
          </a:blip>
          <a:srcRect l="13600" r="200" b="12500"/>
          <a:stretch>
            <a:fillRect/>
          </a:stretch>
        </p:blipFill>
        <p:spPr bwMode="auto">
          <a:xfrm>
            <a:off x="323850" y="260350"/>
            <a:ext cx="27368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SAM_0039"/>
          <p:cNvPicPr>
            <a:picLocks noChangeAspect="1" noChangeArrowheads="1"/>
          </p:cNvPicPr>
          <p:nvPr/>
        </p:nvPicPr>
        <p:blipFill>
          <a:blip r:embed="rId7">
            <a:extLst>
              <a:ext uri="{28A0092B-C50C-407E-A947-70E740481C1C}">
                <a14:useLocalDpi xmlns:a14="http://schemas.microsoft.com/office/drawing/2010/main" val="0"/>
              </a:ext>
            </a:extLst>
          </a:blip>
          <a:srcRect r="-56" b="11676"/>
          <a:stretch>
            <a:fillRect/>
          </a:stretch>
        </p:blipFill>
        <p:spPr bwMode="auto">
          <a:xfrm>
            <a:off x="3196003" y="2789197"/>
            <a:ext cx="28082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descr="1c392448c41b"/>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4652963"/>
            <a:ext cx="20161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330026694634_86618_image000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60350"/>
            <a:ext cx="27003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079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body" sz="half" idx="1"/>
          </p:nvPr>
        </p:nvSpPr>
        <p:spPr>
          <a:xfrm>
            <a:off x="323850" y="188913"/>
            <a:ext cx="3887788" cy="2447925"/>
          </a:xfrm>
        </p:spPr>
        <p:txBody>
          <a:bodyPr>
            <a:normAutofit lnSpcReduction="10000"/>
          </a:bodyPr>
          <a:lstStyle/>
          <a:p>
            <a:pPr eaLnBrk="1" hangingPunct="1">
              <a:buFontTx/>
              <a:buNone/>
            </a:pPr>
            <a:r>
              <a:rPr lang="ru-RU" sz="2400" b="1" smtClean="0"/>
              <a:t>Нам надо так свою жизнь прожить</a:t>
            </a:r>
          </a:p>
          <a:p>
            <a:pPr eaLnBrk="1" hangingPunct="1">
              <a:buFontTx/>
              <a:buNone/>
            </a:pPr>
            <a:r>
              <a:rPr lang="ru-RU" sz="2400" b="1" smtClean="0"/>
              <a:t>Чтоб на спортсменов походить</a:t>
            </a:r>
          </a:p>
          <a:p>
            <a:pPr eaLnBrk="1" hangingPunct="1">
              <a:buFontTx/>
              <a:buNone/>
            </a:pPr>
            <a:r>
              <a:rPr lang="ru-RU" sz="2400" b="1" smtClean="0"/>
              <a:t>Спортивной фигурой и всей мускулатурой!</a:t>
            </a:r>
          </a:p>
        </p:txBody>
      </p:sp>
      <p:pic>
        <p:nvPicPr>
          <p:cNvPr id="27651" name="Picture 9" descr="animashki-sport-12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636838"/>
            <a:ext cx="18002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descr="gymnastik_00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565400"/>
            <a:ext cx="13192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C:\Users\1\Desktop\Фотографии0001\Фото01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88913"/>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SAM_0053"/>
          <p:cNvPicPr>
            <a:picLocks noChangeAspect="1" noChangeArrowheads="1"/>
          </p:cNvPicPr>
          <p:nvPr/>
        </p:nvPicPr>
        <p:blipFill>
          <a:blip r:embed="rId6">
            <a:extLst>
              <a:ext uri="{28A0092B-C50C-407E-A947-70E740481C1C}">
                <a14:useLocalDpi xmlns:a14="http://schemas.microsoft.com/office/drawing/2010/main" val="0"/>
              </a:ext>
            </a:extLst>
          </a:blip>
          <a:srcRect b="11368"/>
          <a:stretch>
            <a:fillRect/>
          </a:stretch>
        </p:blipFill>
        <p:spPr bwMode="auto">
          <a:xfrm>
            <a:off x="107950" y="4149725"/>
            <a:ext cx="36004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descr="SAM_00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3721100"/>
            <a:ext cx="38100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475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body" sz="half" idx="3"/>
          </p:nvPr>
        </p:nvSpPr>
        <p:spPr>
          <a:xfrm>
            <a:off x="2195513" y="2349500"/>
            <a:ext cx="4897437" cy="1866900"/>
          </a:xfrm>
        </p:spPr>
        <p:txBody>
          <a:bodyPr>
            <a:normAutofit lnSpcReduction="10000"/>
          </a:bodyPr>
          <a:lstStyle/>
          <a:p>
            <a:pPr algn="ctr" eaLnBrk="1" hangingPunct="1">
              <a:buFontTx/>
              <a:buNone/>
            </a:pPr>
            <a:r>
              <a:rPr lang="ru-RU" sz="2400" b="1" smtClean="0"/>
              <a:t>Заниматься не ленись,</a:t>
            </a:r>
          </a:p>
          <a:p>
            <a:pPr algn="ctr" eaLnBrk="1" hangingPunct="1">
              <a:buFontTx/>
              <a:buNone/>
            </a:pPr>
            <a:r>
              <a:rPr lang="ru-RU" sz="2400" b="1" smtClean="0"/>
              <a:t>Физкультура – это жизнь!</a:t>
            </a:r>
          </a:p>
          <a:p>
            <a:pPr algn="ctr" eaLnBrk="1" hangingPunct="1">
              <a:buFontTx/>
              <a:buNone/>
            </a:pPr>
            <a:r>
              <a:rPr lang="ru-RU" sz="2400" b="1" smtClean="0"/>
              <a:t>Ты всегда спортивным будь -</a:t>
            </a:r>
          </a:p>
          <a:p>
            <a:pPr algn="ctr" eaLnBrk="1" hangingPunct="1">
              <a:buFontTx/>
              <a:buNone/>
            </a:pPr>
            <a:r>
              <a:rPr lang="ru-RU" sz="2400" b="1" smtClean="0"/>
              <a:t>Про болезни позабудь!</a:t>
            </a:r>
          </a:p>
        </p:txBody>
      </p:sp>
      <p:pic>
        <p:nvPicPr>
          <p:cNvPr id="28675" name="Picture 7" descr="SAM_0058"/>
          <p:cNvPicPr>
            <a:picLocks noChangeAspect="1" noChangeArrowheads="1"/>
          </p:cNvPicPr>
          <p:nvPr/>
        </p:nvPicPr>
        <p:blipFill>
          <a:blip r:embed="rId3">
            <a:extLst>
              <a:ext uri="{28A0092B-C50C-407E-A947-70E740481C1C}">
                <a14:useLocalDpi xmlns:a14="http://schemas.microsoft.com/office/drawing/2010/main" val="0"/>
              </a:ext>
            </a:extLst>
          </a:blip>
          <a:srcRect b="12450"/>
          <a:stretch>
            <a:fillRect/>
          </a:stretch>
        </p:blipFill>
        <p:spPr bwMode="auto">
          <a:xfrm>
            <a:off x="323850" y="260350"/>
            <a:ext cx="31686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8" descr="SAM_0060"/>
          <p:cNvPicPr>
            <a:picLocks noChangeAspect="1" noChangeArrowheads="1"/>
          </p:cNvPicPr>
          <p:nvPr/>
        </p:nvPicPr>
        <p:blipFill>
          <a:blip r:embed="rId4">
            <a:extLst>
              <a:ext uri="{28A0092B-C50C-407E-A947-70E740481C1C}">
                <a14:useLocalDpi xmlns:a14="http://schemas.microsoft.com/office/drawing/2010/main" val="0"/>
              </a:ext>
            </a:extLst>
          </a:blip>
          <a:srcRect r="1826" b="12756"/>
          <a:stretch>
            <a:fillRect/>
          </a:stretch>
        </p:blipFill>
        <p:spPr bwMode="auto">
          <a:xfrm>
            <a:off x="5651500" y="188913"/>
            <a:ext cx="32416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0" descr="animashki-sport-131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492375"/>
            <a:ext cx="15525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1" descr="graphics-apres-ski-97528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260350"/>
            <a:ext cx="169227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2" descr="eislaufen_001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2492375"/>
            <a:ext cx="13446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SAM_0070"/>
          <p:cNvPicPr>
            <a:picLocks noChangeAspect="1" noChangeArrowheads="1"/>
          </p:cNvPicPr>
          <p:nvPr/>
        </p:nvPicPr>
        <p:blipFill>
          <a:blip r:embed="rId8">
            <a:extLst>
              <a:ext uri="{28A0092B-C50C-407E-A947-70E740481C1C}">
                <a14:useLocalDpi xmlns:a14="http://schemas.microsoft.com/office/drawing/2010/main" val="0"/>
              </a:ext>
            </a:extLst>
          </a:blip>
          <a:srcRect r="-246" b="10884"/>
          <a:stretch>
            <a:fillRect/>
          </a:stretch>
        </p:blipFill>
        <p:spPr bwMode="auto">
          <a:xfrm>
            <a:off x="2987675" y="4437063"/>
            <a:ext cx="30956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descr="SAM_0062"/>
          <p:cNvPicPr>
            <a:picLocks noChangeAspect="1" noChangeArrowheads="1"/>
          </p:cNvPicPr>
          <p:nvPr/>
        </p:nvPicPr>
        <p:blipFill>
          <a:blip r:embed="rId9">
            <a:extLst>
              <a:ext uri="{28A0092B-C50C-407E-A947-70E740481C1C}">
                <a14:useLocalDpi xmlns:a14="http://schemas.microsoft.com/office/drawing/2010/main" val="0"/>
              </a:ext>
            </a:extLst>
          </a:blip>
          <a:srcRect b="11128"/>
          <a:stretch>
            <a:fillRect/>
          </a:stretch>
        </p:blipFill>
        <p:spPr bwMode="auto">
          <a:xfrm>
            <a:off x="107950" y="4292600"/>
            <a:ext cx="2700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descr="SAM_0041"/>
          <p:cNvPicPr>
            <a:picLocks noChangeAspect="1" noChangeArrowheads="1"/>
          </p:cNvPicPr>
          <p:nvPr/>
        </p:nvPicPr>
        <p:blipFill>
          <a:blip r:embed="rId10">
            <a:extLst>
              <a:ext uri="{28A0092B-C50C-407E-A947-70E740481C1C}">
                <a14:useLocalDpi xmlns:a14="http://schemas.microsoft.com/office/drawing/2010/main" val="0"/>
              </a:ext>
            </a:extLst>
          </a:blip>
          <a:srcRect r="2489" b="11220"/>
          <a:stretch>
            <a:fillRect/>
          </a:stretch>
        </p:blipFill>
        <p:spPr bwMode="auto">
          <a:xfrm>
            <a:off x="6227763" y="4292600"/>
            <a:ext cx="27368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441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sz="quarter" idx="13"/>
          </p:nvPr>
        </p:nvSpPr>
        <p:spPr/>
        <p:txBody>
          <a:bodyPr/>
          <a:lstStyle/>
          <a:p>
            <a:pPr algn="ctr" eaLnBrk="1" hangingPunct="1">
              <a:buFontTx/>
              <a:buNone/>
            </a:pPr>
            <a:r>
              <a:rPr lang="ru-RU" sz="4000" b="1" smtClean="0">
                <a:solidFill>
                  <a:srgbClr val="0000FF"/>
                </a:solidFill>
              </a:rPr>
              <a:t>СПАСИБО ЗА ВНИМАНИЕ!</a:t>
            </a:r>
          </a:p>
        </p:txBody>
      </p:sp>
      <p:pic>
        <p:nvPicPr>
          <p:cNvPr id="29699" name="Picture 4" descr="a3dd67bf544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068638"/>
            <a:ext cx="273685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146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sz="quarter" idx="13"/>
          </p:nvPr>
        </p:nvSpPr>
        <p:spPr>
          <a:xfrm>
            <a:off x="827088" y="476250"/>
            <a:ext cx="7704137" cy="4525963"/>
          </a:xfrm>
        </p:spPr>
        <p:txBody>
          <a:bodyPr>
            <a:normAutofit lnSpcReduction="10000"/>
          </a:bodyPr>
          <a:lstStyle/>
          <a:p>
            <a:pPr algn="ctr" eaLnBrk="1" hangingPunct="1">
              <a:lnSpc>
                <a:spcPct val="80000"/>
              </a:lnSpc>
              <a:buFontTx/>
              <a:buNone/>
            </a:pPr>
            <a:r>
              <a:rPr lang="ru-RU" sz="2400" smtClean="0"/>
              <a:t>    </a:t>
            </a:r>
            <a:r>
              <a:rPr lang="ru-RU" sz="2800" smtClean="0"/>
              <a:t>Основы здорового образа жизни человека закладываются в дошкольном возрасте . </a:t>
            </a:r>
          </a:p>
          <a:p>
            <a:pPr algn="ctr" eaLnBrk="1" hangingPunct="1">
              <a:lnSpc>
                <a:spcPct val="80000"/>
              </a:lnSpc>
              <a:buFontTx/>
              <a:buNone/>
            </a:pPr>
            <a:r>
              <a:rPr lang="ru-RU" sz="2800" smtClean="0"/>
              <a:t>    Именно в дошкольном возрасте в результате целенаправленного педагогического воздействия формируется здоровье, привычка к здоровому образу жизни, общая выносливость, работоспособность организма и другие качества, необходимые для полноценного развития личности.      </a:t>
            </a:r>
          </a:p>
          <a:p>
            <a:pPr algn="ctr" eaLnBrk="1" hangingPunct="1">
              <a:lnSpc>
                <a:spcPct val="80000"/>
              </a:lnSpc>
              <a:buFontTx/>
              <a:buNone/>
            </a:pPr>
            <a:r>
              <a:rPr lang="ru-RU" sz="2800" smtClean="0"/>
              <a:t>    От здоровья, жизнерадостности детей зависит их духовная жизнь, мировоззрение, умственное развитие, прочность знаний, вера в свои силы. </a:t>
            </a:r>
          </a:p>
        </p:txBody>
      </p:sp>
    </p:spTree>
    <p:extLst>
      <p:ext uri="{BB962C8B-B14F-4D97-AF65-F5344CB8AC3E}">
        <p14:creationId xmlns:p14="http://schemas.microsoft.com/office/powerpoint/2010/main" val="66200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50825" y="260350"/>
          <a:ext cx="8713788" cy="558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807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79388" y="115888"/>
          <a:ext cx="8785225" cy="648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1790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411760" y="5445224"/>
            <a:ext cx="6512511" cy="1143000"/>
          </a:xfrm>
        </p:spPr>
        <p:txBody>
          <a:bodyPr>
            <a:normAutofit fontScale="90000"/>
          </a:bodyPr>
          <a:lstStyle/>
          <a:p>
            <a:pPr eaLnBrk="1" hangingPunct="1"/>
            <a:r>
              <a:rPr lang="ru-RU" sz="2400" b="1" dirty="0" smtClean="0">
                <a:solidFill>
                  <a:srgbClr val="000099"/>
                </a:solidFill>
              </a:rPr>
              <a:t>В процессе образовательной деятельности по физическому развитию одновременно решаются задачи других образовательных областей:</a:t>
            </a:r>
          </a:p>
        </p:txBody>
      </p:sp>
      <p:sp>
        <p:nvSpPr>
          <p:cNvPr id="8195" name="Rectangle 3"/>
          <p:cNvSpPr>
            <a:spLocks noGrp="1" noChangeArrowheads="1"/>
          </p:cNvSpPr>
          <p:nvPr>
            <p:ph sz="quarter" idx="13"/>
          </p:nvPr>
        </p:nvSpPr>
        <p:spPr>
          <a:xfrm>
            <a:off x="8028" y="620688"/>
            <a:ext cx="8785225" cy="4997450"/>
          </a:xfrm>
        </p:spPr>
        <p:txBody>
          <a:bodyPr>
            <a:normAutofit/>
          </a:bodyPr>
          <a:lstStyle/>
          <a:p>
            <a:pPr eaLnBrk="1" hangingPunct="1">
              <a:lnSpc>
                <a:spcPct val="90000"/>
              </a:lnSpc>
            </a:pPr>
            <a:r>
              <a:rPr lang="ru-RU" sz="1800" dirty="0" smtClean="0"/>
              <a:t>Формирование навыков безопасного поведения (ОО «Безопасность»)</a:t>
            </a:r>
          </a:p>
          <a:p>
            <a:pPr eaLnBrk="1" hangingPunct="1">
              <a:lnSpc>
                <a:spcPct val="90000"/>
              </a:lnSpc>
            </a:pPr>
            <a:r>
              <a:rPr lang="ru-RU" sz="1800" dirty="0" smtClean="0"/>
              <a:t>Побуждение детей к самооценке и оценке действий и поведения сверстников (ОО «Социализация»)</a:t>
            </a:r>
          </a:p>
          <a:p>
            <a:pPr eaLnBrk="1" hangingPunct="1">
              <a:lnSpc>
                <a:spcPct val="90000"/>
              </a:lnSpc>
            </a:pPr>
            <a:r>
              <a:rPr lang="ru-RU" sz="1800" dirty="0" smtClean="0"/>
              <a:t>Участие детей в расстановке и уборке инвентаря и оборудования (ОО «Труд»)</a:t>
            </a:r>
          </a:p>
          <a:p>
            <a:pPr eaLnBrk="1" hangingPunct="1">
              <a:lnSpc>
                <a:spcPct val="90000"/>
              </a:lnSpc>
            </a:pPr>
            <a:r>
              <a:rPr lang="ru-RU" sz="1800" dirty="0" smtClean="0"/>
              <a:t>Упражнения на ориентировку в пространстве, просмотр и обсуждение познавательных книг, фильмов о спорте, спортсменах, здоровом образе жизни (ОО «Познание»)</a:t>
            </a:r>
          </a:p>
          <a:p>
            <a:pPr eaLnBrk="1" hangingPunct="1">
              <a:lnSpc>
                <a:spcPct val="90000"/>
              </a:lnSpc>
            </a:pPr>
            <a:r>
              <a:rPr lang="ru-RU" sz="1800" dirty="0" smtClean="0"/>
              <a:t>Поощрение речевой активности детей, обсуждение пользы закаливания и занятий физической культурой (ОО «Коммуникация»)</a:t>
            </a:r>
          </a:p>
          <a:p>
            <a:pPr eaLnBrk="1" hangingPunct="1">
              <a:lnSpc>
                <a:spcPct val="90000"/>
              </a:lnSpc>
            </a:pPr>
            <a:r>
              <a:rPr lang="ru-RU" sz="1800" dirty="0" smtClean="0"/>
              <a:t>Сюжетные физкультурные занятия на темы прочитанных сказок (ОО «Чтение художественной литературы»)</a:t>
            </a:r>
          </a:p>
          <a:p>
            <a:pPr eaLnBrk="1" hangingPunct="1">
              <a:lnSpc>
                <a:spcPct val="90000"/>
              </a:lnSpc>
            </a:pPr>
            <a:r>
              <a:rPr lang="ru-RU" sz="1800" dirty="0" smtClean="0"/>
              <a:t>Игры и упражнения под музыку, проведение спортивных игр и соревнований под музыкальное сопровождение, развитие артистических способностей в подвижных играх имитационного характера (ОО «Музыка»)</a:t>
            </a:r>
          </a:p>
          <a:p>
            <a:pPr eaLnBrk="1" hangingPunct="1">
              <a:lnSpc>
                <a:spcPct val="90000"/>
              </a:lnSpc>
            </a:pPr>
            <a:r>
              <a:rPr lang="ru-RU" sz="1800" dirty="0" smtClean="0"/>
              <a:t>Привлечение внимания детей к эстетической стороне внешнего вида, оформления помещения (ОО «Художественное творчество»)</a:t>
            </a:r>
          </a:p>
          <a:p>
            <a:pPr eaLnBrk="1" hangingPunct="1">
              <a:lnSpc>
                <a:spcPct val="90000"/>
              </a:lnSpc>
            </a:pPr>
            <a:endParaRPr lang="ru-RU" sz="1800" dirty="0" smtClean="0"/>
          </a:p>
        </p:txBody>
      </p:sp>
    </p:spTree>
    <p:extLst>
      <p:ext uri="{BB962C8B-B14F-4D97-AF65-F5344CB8AC3E}">
        <p14:creationId xmlns:p14="http://schemas.microsoft.com/office/powerpoint/2010/main" val="200640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9" name="Rectangle 13"/>
          <p:cNvSpPr>
            <a:spLocks noGrp="1" noChangeArrowheads="1"/>
          </p:cNvSpPr>
          <p:nvPr>
            <p:ph type="title"/>
          </p:nvPr>
        </p:nvSpPr>
        <p:spPr>
          <a:xfrm>
            <a:off x="539750" y="0"/>
            <a:ext cx="8229600" cy="1143000"/>
          </a:xfrm>
        </p:spPr>
        <p:txBody>
          <a:bodyPr>
            <a:normAutofit fontScale="90000"/>
          </a:bodyPr>
          <a:lstStyle/>
          <a:p>
            <a:pPr eaLnBrk="1" hangingPunct="1"/>
            <a:r>
              <a:rPr lang="ru-RU" sz="3600" b="1" smtClean="0">
                <a:solidFill>
                  <a:srgbClr val="0000FF"/>
                </a:solidFill>
              </a:rPr>
              <a:t>Формы организации двигательной деятельности детей</a:t>
            </a:r>
          </a:p>
        </p:txBody>
      </p:sp>
      <p:graphicFrame>
        <p:nvGraphicFramePr>
          <p:cNvPr id="2" name="Схема 1"/>
          <p:cNvGraphicFramePr/>
          <p:nvPr>
            <p:extLst>
              <p:ext uri="{D42A27DB-BD31-4B8C-83A1-F6EECF244321}">
                <p14:modId xmlns:p14="http://schemas.microsoft.com/office/powerpoint/2010/main" val="1434646545"/>
              </p:ext>
            </p:extLst>
          </p:nvPr>
        </p:nvGraphicFramePr>
        <p:xfrm>
          <a:off x="179512" y="980728"/>
          <a:ext cx="8208962" cy="569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880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9469"/>
                                        </p:tgtEl>
                                        <p:attrNameLst>
                                          <p:attrName>style.visibility</p:attrName>
                                        </p:attrNameLst>
                                      </p:cBhvr>
                                      <p:to>
                                        <p:strVal val="visible"/>
                                      </p:to>
                                    </p:set>
                                    <p:anim calcmode="lin" valueType="num">
                                      <p:cBhvr>
                                        <p:cTn id="7" dur="500" fill="hold"/>
                                        <p:tgtEl>
                                          <p:spTgt spid="19469"/>
                                        </p:tgtEl>
                                        <p:attrNameLst>
                                          <p:attrName>ppt_w</p:attrName>
                                        </p:attrNameLst>
                                      </p:cBhvr>
                                      <p:tavLst>
                                        <p:tav tm="0">
                                          <p:val>
                                            <p:fltVal val="0"/>
                                          </p:val>
                                        </p:tav>
                                        <p:tav tm="100000">
                                          <p:val>
                                            <p:strVal val="#ppt_w"/>
                                          </p:val>
                                        </p:tav>
                                      </p:tavLst>
                                    </p:anim>
                                    <p:anim calcmode="lin" valueType="num">
                                      <p:cBhvr>
                                        <p:cTn id="8" dur="500" fill="hold"/>
                                        <p:tgtEl>
                                          <p:spTgt spid="19469"/>
                                        </p:tgtEl>
                                        <p:attrNameLst>
                                          <p:attrName>ppt_h</p:attrName>
                                        </p:attrNameLst>
                                      </p:cBhvr>
                                      <p:tavLst>
                                        <p:tav tm="0">
                                          <p:val>
                                            <p:fltVal val="0"/>
                                          </p:val>
                                        </p:tav>
                                        <p:tav tm="100000">
                                          <p:val>
                                            <p:strVal val="#ppt_h"/>
                                          </p:val>
                                        </p:tav>
                                      </p:tavLst>
                                    </p:anim>
                                    <p:anim calcmode="lin" valueType="num">
                                      <p:cBhvr>
                                        <p:cTn id="9" dur="500" fill="hold"/>
                                        <p:tgtEl>
                                          <p:spTgt spid="19469"/>
                                        </p:tgtEl>
                                        <p:attrNameLst>
                                          <p:attrName>style.rotation</p:attrName>
                                        </p:attrNameLst>
                                      </p:cBhvr>
                                      <p:tavLst>
                                        <p:tav tm="0">
                                          <p:val>
                                            <p:fltVal val="360"/>
                                          </p:val>
                                        </p:tav>
                                        <p:tav tm="100000">
                                          <p:val>
                                            <p:fltVal val="0"/>
                                          </p:val>
                                        </p:tav>
                                      </p:tavLst>
                                    </p:anim>
                                    <p:animEffect transition="in" filter="fade">
                                      <p:cBhvr>
                                        <p:cTn id="10"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51720" y="3870325"/>
            <a:ext cx="6512511" cy="1143000"/>
          </a:xfrm>
        </p:spPr>
        <p:txBody>
          <a:bodyPr>
            <a:normAutofit fontScale="90000"/>
          </a:bodyPr>
          <a:lstStyle/>
          <a:p>
            <a:pPr eaLnBrk="1" hangingPunct="1"/>
            <a:r>
              <a:rPr lang="ru-RU" sz="4000" b="1" dirty="0" smtClean="0">
                <a:solidFill>
                  <a:srgbClr val="3366FF"/>
                </a:solidFill>
              </a:rPr>
              <a:t>ФИЗИЧЕСКОЕ ВОСПИТАНИЕ В ДЕТСКОМ САДУ</a:t>
            </a:r>
          </a:p>
        </p:txBody>
      </p:sp>
      <p:sp>
        <p:nvSpPr>
          <p:cNvPr id="9219" name="Rectangle 3"/>
          <p:cNvSpPr>
            <a:spLocks noGrp="1" noChangeArrowheads="1"/>
          </p:cNvSpPr>
          <p:nvPr>
            <p:ph sz="quarter" idx="13"/>
          </p:nvPr>
        </p:nvSpPr>
        <p:spPr>
          <a:xfrm>
            <a:off x="395536" y="127000"/>
            <a:ext cx="8229600" cy="4525963"/>
          </a:xfrm>
        </p:spPr>
        <p:txBody>
          <a:bodyPr/>
          <a:lstStyle/>
          <a:p>
            <a:pPr algn="ctr" eaLnBrk="1" hangingPunct="1">
              <a:lnSpc>
                <a:spcPct val="90000"/>
              </a:lnSpc>
              <a:buFontTx/>
              <a:buNone/>
            </a:pPr>
            <a:r>
              <a:rPr lang="ru-RU" sz="2400" dirty="0" smtClean="0"/>
              <a:t>3 занятия в неделю:</a:t>
            </a:r>
          </a:p>
          <a:p>
            <a:pPr algn="ctr" eaLnBrk="1" hangingPunct="1">
              <a:lnSpc>
                <a:spcPct val="90000"/>
              </a:lnSpc>
              <a:buFontTx/>
              <a:buNone/>
            </a:pPr>
            <a:r>
              <a:rPr lang="ru-RU" sz="2400" dirty="0" smtClean="0"/>
              <a:t>2 занятия в физкультурном зале</a:t>
            </a:r>
          </a:p>
          <a:p>
            <a:pPr algn="ctr" eaLnBrk="1" hangingPunct="1">
              <a:lnSpc>
                <a:spcPct val="90000"/>
              </a:lnSpc>
              <a:buFontTx/>
              <a:buNone/>
            </a:pPr>
            <a:r>
              <a:rPr lang="ru-RU" sz="2400" dirty="0" smtClean="0"/>
              <a:t>1 занятие на свежем воздухе</a:t>
            </a:r>
          </a:p>
          <a:p>
            <a:pPr algn="ctr" eaLnBrk="1" hangingPunct="1">
              <a:lnSpc>
                <a:spcPct val="90000"/>
              </a:lnSpc>
              <a:buFontTx/>
              <a:buNone/>
            </a:pPr>
            <a:r>
              <a:rPr lang="ru-RU" sz="2400" dirty="0" smtClean="0"/>
              <a:t>Расширяется индивидуальный двигательный опыт ребенка, дети обучаются двигательным действиям: ходьбе, бегу, умению прыгать с места и с разбега, разным видам метания, лазанья, движений с предметами(мячами, обручами, лентами, палками, кеглями). Разученные движения выполняются под музыку.</a:t>
            </a:r>
          </a:p>
          <a:p>
            <a:pPr eaLnBrk="1" hangingPunct="1">
              <a:lnSpc>
                <a:spcPct val="90000"/>
              </a:lnSpc>
              <a:buFontTx/>
              <a:buNone/>
            </a:pPr>
            <a:endParaRPr lang="ru-RU" sz="2400" dirty="0" smtClean="0"/>
          </a:p>
          <a:p>
            <a:pPr eaLnBrk="1" hangingPunct="1">
              <a:lnSpc>
                <a:spcPct val="90000"/>
              </a:lnSpc>
              <a:buFontTx/>
              <a:buNone/>
            </a:pPr>
            <a:endParaRPr lang="ru-RU" sz="2400" dirty="0" smtClean="0"/>
          </a:p>
        </p:txBody>
      </p:sp>
      <p:pic>
        <p:nvPicPr>
          <p:cNvPr id="9220" name="Picture 4" descr="animashki-sport-106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652963"/>
            <a:ext cx="187166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animashki-sport-11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768850"/>
            <a:ext cx="170338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animashki-sport-107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5013325"/>
            <a:ext cx="1800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244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 calcmode="lin" valueType="num">
                                      <p:cBhvr>
                                        <p:cTn id="9" dur="500" fill="hold"/>
                                        <p:tgtEl>
                                          <p:spTgt spid="9218"/>
                                        </p:tgtEl>
                                        <p:attrNameLst>
                                          <p:attrName>style.rotation</p:attrName>
                                        </p:attrNameLst>
                                      </p:cBhvr>
                                      <p:tavLst>
                                        <p:tav tm="0">
                                          <p:val>
                                            <p:fltVal val="360"/>
                                          </p:val>
                                        </p:tav>
                                        <p:tav tm="100000">
                                          <p:val>
                                            <p:fltVal val="0"/>
                                          </p:val>
                                        </p:tav>
                                      </p:tavLst>
                                    </p:anim>
                                    <p:animEffect transition="in" filter="fade">
                                      <p:cBhvr>
                                        <p:cTn id="10" dur="500"/>
                                        <p:tgtEl>
                                          <p:spTgt spid="92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p:cTn id="15"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921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921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9219">
                                            <p:txEl>
                                              <p:pRg st="1" end="1"/>
                                            </p:txEl>
                                          </p:spTgt>
                                        </p:tgtEl>
                                        <p:attrNameLst>
                                          <p:attrName>style.visibility</p:attrName>
                                        </p:attrNameLst>
                                      </p:cBhvr>
                                      <p:to>
                                        <p:strVal val="visible"/>
                                      </p:to>
                                    </p:set>
                                    <p:anim calcmode="lin" valueType="num">
                                      <p:cBhvr>
                                        <p:cTn id="23"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9219">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921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9219">
                                            <p:txEl>
                                              <p:pRg st="2" end="2"/>
                                            </p:txEl>
                                          </p:spTgt>
                                        </p:tgtEl>
                                        <p:attrNameLst>
                                          <p:attrName>style.visibility</p:attrName>
                                        </p:attrNameLst>
                                      </p:cBhvr>
                                      <p:to>
                                        <p:strVal val="visible"/>
                                      </p:to>
                                    </p:set>
                                    <p:anim calcmode="lin" valueType="num">
                                      <p:cBhvr>
                                        <p:cTn id="31"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9219">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921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9219">
                                            <p:txEl>
                                              <p:pRg st="3" end="3"/>
                                            </p:txEl>
                                          </p:spTgt>
                                        </p:tgtEl>
                                        <p:attrNameLst>
                                          <p:attrName>style.visibility</p:attrName>
                                        </p:attrNameLst>
                                      </p:cBhvr>
                                      <p:to>
                                        <p:strVal val="visible"/>
                                      </p:to>
                                    </p:set>
                                    <p:anim calcmode="lin" valueType="num">
                                      <p:cBhvr>
                                        <p:cTn id="39"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9219">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9219">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ru-RU" sz="2400" b="1" smtClean="0">
                <a:solidFill>
                  <a:srgbClr val="0000FF"/>
                </a:solidFill>
              </a:rPr>
              <a:t>Для полноценного физического развития детей и удовлетворения их потребностей в движении в детском саду созданы следующие условия:</a:t>
            </a:r>
          </a:p>
        </p:txBody>
      </p:sp>
      <p:pic>
        <p:nvPicPr>
          <p:cNvPr id="10243" name="Picture 21" descr="SAM_0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2875"/>
            <a:ext cx="3598862"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2" descr="SAM_0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860800"/>
            <a:ext cx="3816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3" descr="Фото0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292600"/>
            <a:ext cx="17843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4" descr="Фото0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4292600"/>
            <a:ext cx="17907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5" descr="Фото01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388" y="1557338"/>
            <a:ext cx="16684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6" descr="SAM_00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1628775"/>
            <a:ext cx="25209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048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93775"/>
          </a:xfrm>
        </p:spPr>
        <p:txBody>
          <a:bodyPr>
            <a:normAutofit fontScale="90000"/>
          </a:bodyPr>
          <a:lstStyle/>
          <a:p>
            <a:pPr eaLnBrk="1" hangingPunct="1"/>
            <a:r>
              <a:rPr lang="ru-RU" sz="3200" b="1" smtClean="0">
                <a:solidFill>
                  <a:srgbClr val="003399"/>
                </a:solidFill>
              </a:rPr>
              <a:t>Роль семьи в физическом развитии ребенка</a:t>
            </a:r>
          </a:p>
        </p:txBody>
      </p:sp>
      <p:sp>
        <p:nvSpPr>
          <p:cNvPr id="11267" name="Rectangle 3"/>
          <p:cNvSpPr>
            <a:spLocks noGrp="1" noChangeArrowheads="1"/>
          </p:cNvSpPr>
          <p:nvPr>
            <p:ph sz="quarter" idx="13"/>
          </p:nvPr>
        </p:nvSpPr>
        <p:spPr>
          <a:xfrm>
            <a:off x="457200" y="1412875"/>
            <a:ext cx="7786688" cy="3455988"/>
          </a:xfrm>
        </p:spPr>
        <p:txBody>
          <a:bodyPr>
            <a:normAutofit fontScale="77500" lnSpcReduction="20000"/>
          </a:bodyPr>
          <a:lstStyle/>
          <a:p>
            <a:pPr marL="0" indent="0" algn="ctr">
              <a:buFontTx/>
              <a:buNone/>
            </a:pPr>
            <a:r>
              <a:rPr lang="ru-RU" sz="3400" dirty="0" smtClean="0"/>
              <a:t>Семья во многом определяет отношение детей к физическим упражнениям, их интерес к спорту, активность и инициативу. </a:t>
            </a:r>
            <a:br>
              <a:rPr lang="ru-RU" sz="3400" dirty="0" smtClean="0"/>
            </a:br>
            <a:r>
              <a:rPr lang="ru-RU" sz="3400" dirty="0" smtClean="0"/>
              <a:t>Дети особенно восприимчивы к убеждениям, положительному поведению отца, матери, укладу жизни семьи.</a:t>
            </a:r>
            <a:br>
              <a:rPr lang="ru-RU" sz="3400" dirty="0" smtClean="0"/>
            </a:br>
            <a:r>
              <a:rPr lang="ru-RU" sz="3400" dirty="0" smtClean="0"/>
              <a:t>Личный пример родителей, совместные физкультурные занятия, здоровый образ жизни – главные составляющие успеха физического воспитания в семье.</a:t>
            </a:r>
          </a:p>
          <a:p>
            <a:pPr marL="0" indent="0">
              <a:buFontTx/>
              <a:buNone/>
            </a:pPr>
            <a:endParaRPr lang="ru-RU" sz="2400" dirty="0" smtClean="0"/>
          </a:p>
          <a:p>
            <a:pPr marL="0" indent="0">
              <a:buFontTx/>
              <a:buNone/>
            </a:pPr>
            <a:endParaRPr lang="ru-RU" sz="1400" dirty="0" smtClean="0"/>
          </a:p>
          <a:p>
            <a:pPr marL="0" indent="0">
              <a:buFontTx/>
              <a:buNone/>
            </a:pPr>
            <a:endParaRPr lang="ru-RU" sz="1400" dirty="0" smtClean="0"/>
          </a:p>
          <a:p>
            <a:pPr marL="0" indent="0">
              <a:buFontTx/>
              <a:buNone/>
            </a:pPr>
            <a:endParaRPr lang="ru-RU" sz="1400" dirty="0" smtClean="0"/>
          </a:p>
          <a:p>
            <a:pPr marL="0" indent="0">
              <a:buFontTx/>
              <a:buNone/>
            </a:pPr>
            <a:endParaRPr lang="ru-RU" sz="1400" dirty="0" smtClean="0"/>
          </a:p>
          <a:p>
            <a:pPr marL="0" indent="0">
              <a:buFontTx/>
              <a:buNone/>
            </a:pPr>
            <a:endParaRPr lang="ru-RU" sz="1400" dirty="0" smtClean="0"/>
          </a:p>
          <a:p>
            <a:pPr marL="0" indent="0">
              <a:buFontTx/>
              <a:buNone/>
            </a:pPr>
            <a:endParaRPr lang="ru-RU" sz="1400" dirty="0" smtClean="0"/>
          </a:p>
          <a:p>
            <a:pPr marL="0" indent="0">
              <a:buFontTx/>
              <a:buNone/>
            </a:pPr>
            <a:endParaRPr lang="ru-RU" sz="1400" dirty="0" smtClean="0"/>
          </a:p>
        </p:txBody>
      </p:sp>
      <p:pic>
        <p:nvPicPr>
          <p:cNvPr id="11268" name="Picture 5" descr="GZmMTdiM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3663" y="4868863"/>
            <a:ext cx="2447925"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002459e996a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0539" y="4555835"/>
            <a:ext cx="187166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1194984634356785167pattinatrice_architetto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4857100"/>
            <a:ext cx="18716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369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TotalTime>
  <Words>1014</Words>
  <Application>Microsoft Office PowerPoint</Application>
  <PresentationFormat>Экран (4:3)</PresentationFormat>
  <Paragraphs>129</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Воздушный поток</vt:lpstr>
      <vt:lpstr>РОДИТЕЛЬСКОЕ  СОБРАНИЕ  </vt:lpstr>
      <vt:lpstr>Презентация PowerPoint</vt:lpstr>
      <vt:lpstr>Презентация PowerPoint</vt:lpstr>
      <vt:lpstr>Презентация PowerPoint</vt:lpstr>
      <vt:lpstr>В процессе образовательной деятельности по физическому развитию одновременно решаются задачи других образовательных областей:</vt:lpstr>
      <vt:lpstr>Формы организации двигательной деятельности детей</vt:lpstr>
      <vt:lpstr>ФИЗИЧЕСКОЕ ВОСПИТАНИЕ В ДЕТСКОМ САДУ</vt:lpstr>
      <vt:lpstr>Для полноценного физического развития детей и удовлетворения их потребностей в движении в детском саду созданы следующие условия:</vt:lpstr>
      <vt:lpstr>Роль семьи в физическом развитии ребенка</vt:lpstr>
      <vt:lpstr>Презентация PowerPoint</vt:lpstr>
      <vt:lpstr>Фотоотчет</vt:lpstr>
      <vt:lpstr>"Если день начать с зарядки – значит, будет всё в порядке”</vt:lpstr>
      <vt:lpstr>Презентация PowerPoint</vt:lpstr>
      <vt:lpstr>НАШ ДЕВИЗ</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dc:title>
  <dc:creator>Аникина</dc:creator>
  <cp:lastModifiedBy>Аникина</cp:lastModifiedBy>
  <cp:revision>2</cp:revision>
  <dcterms:created xsi:type="dcterms:W3CDTF">2015-09-07T07:44:54Z</dcterms:created>
  <dcterms:modified xsi:type="dcterms:W3CDTF">2015-09-07T07:58:09Z</dcterms:modified>
</cp:coreProperties>
</file>